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12"/>
  </p:notesMasterIdLst>
  <p:handoutMasterIdLst>
    <p:handoutMasterId r:id="rId13"/>
  </p:handoutMasterIdLst>
  <p:sldIdLst>
    <p:sldId id="281" r:id="rId6"/>
    <p:sldId id="291" r:id="rId7"/>
    <p:sldId id="304" r:id="rId8"/>
    <p:sldId id="296" r:id="rId9"/>
    <p:sldId id="307" r:id="rId10"/>
    <p:sldId id="298" r:id="rId1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000000"/>
    <a:srgbClr val="DF411C"/>
    <a:srgbClr val="DC5D2A"/>
    <a:srgbClr val="7F8781"/>
    <a:srgbClr val="EEEEEE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>
        <p:scale>
          <a:sx n="75" d="100"/>
          <a:sy n="75" d="100"/>
        </p:scale>
        <p:origin x="931" y="336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Fernandez" userId="S::martin.fernandez@endava.net::52326343-b847-4fad-9240-38acfb9b67ec" providerId="AD" clId="Web-{EAF95399-FC12-BE4A-222E-3C773C07172C}"/>
    <pc:docChg chg="modSld">
      <pc:chgData name="Martin Fernandez" userId="S::martin.fernandez@endava.net::52326343-b847-4fad-9240-38acfb9b67ec" providerId="AD" clId="Web-{EAF95399-FC12-BE4A-222E-3C773C07172C}" dt="2019-02-26T18:29:15.078" v="6"/>
      <pc:docMkLst>
        <pc:docMk/>
      </pc:docMkLst>
      <pc:sldChg chg="addSp delSp modSp">
        <pc:chgData name="Martin Fernandez" userId="S::martin.fernandez@endava.net::52326343-b847-4fad-9240-38acfb9b67ec" providerId="AD" clId="Web-{EAF95399-FC12-BE4A-222E-3C773C07172C}" dt="2019-02-26T18:29:15.078" v="6"/>
        <pc:sldMkLst>
          <pc:docMk/>
          <pc:sldMk cId="1415921049" sldId="281"/>
        </pc:sldMkLst>
        <pc:spChg chg="mod">
          <ac:chgData name="Martin Fernandez" userId="S::martin.fernandez@endava.net::52326343-b847-4fad-9240-38acfb9b67ec" providerId="AD" clId="Web-{EAF95399-FC12-BE4A-222E-3C773C07172C}" dt="2019-02-26T18:29:08.125" v="2" actId="20577"/>
          <ac:spMkLst>
            <pc:docMk/>
            <pc:sldMk cId="1415921049" sldId="281"/>
            <ac:spMk id="2" creationId="{00000000-0000-0000-0000-000000000000}"/>
          </ac:spMkLst>
        </pc:spChg>
        <pc:picChg chg="add del">
          <ac:chgData name="Martin Fernandez" userId="S::martin.fernandez@endava.net::52326343-b847-4fad-9240-38acfb9b67ec" providerId="AD" clId="Web-{EAF95399-FC12-BE4A-222E-3C773C07172C}" dt="2019-02-26T18:29:15.078" v="6"/>
          <ac:picMkLst>
            <pc:docMk/>
            <pc:sldMk cId="1415921049" sldId="281"/>
            <ac:picMk id="6" creationId="{C93E7F6D-9594-43CA-9FC5-7E061FFB3B3E}"/>
          </ac:picMkLst>
        </pc:picChg>
      </pc:sldChg>
    </pc:docChg>
  </pc:docChgLst>
  <pc:docChgLst>
    <pc:chgData name="Martin Fernandez" userId="S::martin.fernandez@endava.net::52326343-b847-4fad-9240-38acfb9b67ec" providerId="AD" clId="Web-{25D6AAE0-64DA-4A57-BDC7-D4A383D2033F}"/>
    <pc:docChg chg="modSld">
      <pc:chgData name="Martin Fernandez" userId="S::martin.fernandez@endava.net::52326343-b847-4fad-9240-38acfb9b67ec" providerId="AD" clId="Web-{25D6AAE0-64DA-4A57-BDC7-D4A383D2033F}" dt="2019-02-26T18:28:14.041" v="34" actId="1076"/>
      <pc:docMkLst>
        <pc:docMk/>
      </pc:docMkLst>
      <pc:sldChg chg="addSp delSp modSp">
        <pc:chgData name="Martin Fernandez" userId="S::martin.fernandez@endava.net::52326343-b847-4fad-9240-38acfb9b67ec" providerId="AD" clId="Web-{25D6AAE0-64DA-4A57-BDC7-D4A383D2033F}" dt="2019-02-26T18:28:14.041" v="34" actId="1076"/>
        <pc:sldMkLst>
          <pc:docMk/>
          <pc:sldMk cId="1415921049" sldId="281"/>
        </pc:sldMkLst>
        <pc:spChg chg="mod">
          <ac:chgData name="Martin Fernandez" userId="S::martin.fernandez@endava.net::52326343-b847-4fad-9240-38acfb9b67ec" providerId="AD" clId="Web-{25D6AAE0-64DA-4A57-BDC7-D4A383D2033F}" dt="2019-02-26T18:23:11.026" v="22" actId="20577"/>
          <ac:spMkLst>
            <pc:docMk/>
            <pc:sldMk cId="1415921049" sldId="281"/>
            <ac:spMk id="2" creationId="{00000000-0000-0000-0000-000000000000}"/>
          </ac:spMkLst>
        </pc:spChg>
        <pc:picChg chg="add del mod">
          <ac:chgData name="Martin Fernandez" userId="S::martin.fernandez@endava.net::52326343-b847-4fad-9240-38acfb9b67ec" providerId="AD" clId="Web-{25D6AAE0-64DA-4A57-BDC7-D4A383D2033F}" dt="2019-02-26T18:28:07.885" v="30"/>
          <ac:picMkLst>
            <pc:docMk/>
            <pc:sldMk cId="1415921049" sldId="281"/>
            <ac:picMk id="4" creationId="{F3E88668-F336-4BE2-9911-AC1CDC36CA85}"/>
          </ac:picMkLst>
        </pc:picChg>
        <pc:picChg chg="add mod">
          <ac:chgData name="Martin Fernandez" userId="S::martin.fernandez@endava.net::52326343-b847-4fad-9240-38acfb9b67ec" providerId="AD" clId="Web-{25D6AAE0-64DA-4A57-BDC7-D4A383D2033F}" dt="2019-02-26T18:28:14.041" v="34" actId="1076"/>
          <ac:picMkLst>
            <pc:docMk/>
            <pc:sldMk cId="1415921049" sldId="281"/>
            <ac:picMk id="6" creationId="{C93E7F6D-9594-43CA-9FC5-7E061FFB3B3E}"/>
          </ac:picMkLst>
        </pc:picChg>
      </pc:sldChg>
    </pc:docChg>
  </pc:docChgLst>
  <pc:docChgLst>
    <pc:chgData name="Martin Fernandez" userId="S::martin.fernandez@endava.net::52326343-b847-4fad-9240-38acfb9b67ec" providerId="AD" clId="Web-{EEAC1DE7-8F3E-1877-A20C-FC66334DE0B8}"/>
    <pc:docChg chg="modSld">
      <pc:chgData name="Martin Fernandez" userId="S::martin.fernandez@endava.net::52326343-b847-4fad-9240-38acfb9b67ec" providerId="AD" clId="Web-{EEAC1DE7-8F3E-1877-A20C-FC66334DE0B8}" dt="2019-02-26T18:31:03.167" v="37" actId="14100"/>
      <pc:docMkLst>
        <pc:docMk/>
      </pc:docMkLst>
      <pc:sldChg chg="modSp">
        <pc:chgData name="Martin Fernandez" userId="S::martin.fernandez@endava.net::52326343-b847-4fad-9240-38acfb9b67ec" providerId="AD" clId="Web-{EEAC1DE7-8F3E-1877-A20C-FC66334DE0B8}" dt="2019-02-26T18:31:03.167" v="37" actId="14100"/>
        <pc:sldMkLst>
          <pc:docMk/>
          <pc:sldMk cId="1415921049" sldId="281"/>
        </pc:sldMkLst>
        <pc:spChg chg="mod">
          <ac:chgData name="Martin Fernandez" userId="S::martin.fernandez@endava.net::52326343-b847-4fad-9240-38acfb9b67ec" providerId="AD" clId="Web-{EEAC1DE7-8F3E-1877-A20C-FC66334DE0B8}" dt="2019-02-26T18:31:03.167" v="37" actId="14100"/>
          <ac:spMkLst>
            <pc:docMk/>
            <pc:sldMk cId="1415921049" sldId="281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27/02/2019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27/02/2019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" y="3426196"/>
            <a:ext cx="8579457" cy="1041301"/>
          </a:xfrm>
        </p:spPr>
        <p:txBody>
          <a:bodyPr>
            <a:normAutofit/>
          </a:bodyPr>
          <a:lstStyle/>
          <a:p>
            <a:r>
              <a:rPr lang="es-CO" dirty="0" smtClean="0">
                <a:solidFill>
                  <a:srgbClr val="DE411B"/>
                </a:solidFill>
              </a:rPr>
              <a:t>API CHALLENGE</a:t>
            </a:r>
            <a:endParaRPr lang="en-US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February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  <a:p>
            <a:r>
              <a:rPr lang="en-US" dirty="0"/>
              <a:t>PROJECT STRUCTURE</a:t>
            </a:r>
          </a:p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/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E411B"/>
                </a:solidFill>
              </a:rPr>
              <a:t>PROJECT </a:t>
            </a:r>
            <a:r>
              <a:rPr lang="en-US" dirty="0">
                <a:solidFill>
                  <a:srgbClr val="DE411B"/>
                </a:solidFill>
              </a:rPr>
              <a:t>STRUCTURE</a:t>
            </a:r>
          </a:p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Metrics and reports</a:t>
            </a:r>
          </a:p>
          <a:p>
            <a:r>
              <a:rPr lang="es-CO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mtClean="0"/>
              <a:t>Q&amp;A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6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559" y="-437969"/>
            <a:ext cx="9831977" cy="1025980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2054551"/>
            <a:ext cx="6457632" cy="380967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1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559" y="-437969"/>
            <a:ext cx="9831977" cy="1025980"/>
          </a:xfrm>
        </p:spPr>
        <p:txBody>
          <a:bodyPr/>
          <a:lstStyle/>
          <a:p>
            <a:r>
              <a:rPr lang="en-US" dirty="0" smtClean="0"/>
              <a:t>METRICS AND REPORTS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>
          <a:xfrm>
            <a:off x="1139559" y="664616"/>
            <a:ext cx="9831977" cy="424732"/>
          </a:xfrm>
        </p:spPr>
        <p:txBody>
          <a:bodyPr/>
          <a:lstStyle/>
          <a:p>
            <a:r>
              <a:rPr lang="en-US" dirty="0" smtClean="0"/>
              <a:t>Report Summary</a:t>
            </a:r>
            <a:endParaRPr lang="en-US" dirty="0"/>
          </a:p>
        </p:txBody>
      </p:sp>
      <p:sp>
        <p:nvSpPr>
          <p:cNvPr id="3" name="AutoShape 2" descr="data:image/png;base64,iVBORw0KGgoAAAANSUhEUgAAAyAAAAQLCAYAAABzvM0TAAAgAElEQVR4XuydB7QkRd14ayUrSZHkklkBQbKSw6JkAQEJknOSpCIgfuQkGUEyiiA5ZwkiGQFJAoLkIDmDIBn3f25//37f7Ox7+16H6Z6avnUOB9idCn1/1dN1K/QMGzVq1KhgkoAEJCABCUhAAhKQgAQkUAGBYQpIBZStQgISkIAEJCABCUhAAhJICCggdgQJSEACEpCABCQgAQlIoDICCkhlqK1IAhKQgAQkIAEJSEACElBA7AMSkIAEJCABCUhAAhKQQGUEFJDKUFuRBCQgAQlIQAISkIAEJKCA2AckIAEJSEACEpCABCQggcoIKCCVobYiCUhAAhKQgAQkIAEJSEABsQ9IQAISkIAEJCABCUhAApURUEAqQ21FEpCABCQgAQlIQAISkIACYh+QgAQkIAEJSEACEpCABCojoIBUhtqKJCABCUhAAhKQgAQkIAEFxD4gAQlIQAISkIAEJCABCVRGQAGpDLUVSUACEpCABCQgAQlIQAIKiH1AAhKQgAQkIAEJSEACEqiMgAJSGWorkoAEJCABCUhAAhKQgAQUEPuABCQgAQlIQAISkIAEJFAZAQWkMtRWJAEJSEACEpCABCQgAQkoIPYBCUhAAhKQgAQkIAEJSKAyAgpIZaitSAISkIAEJCABCUhAAhJQQOwDEpCABCQgAQlIQAISkEBlBBSQylBbkQQkIAEJSEACEpCABCSggNgHJCABCUhAAhKQgAQkIIHKCCgglaG2IglIQAISkIAEJCABCUhAAbEPSEACEpCABCQgAQlIQAKVEVBAKkNtRRKQgAQkIAEJSEACEpCAAmIfkIAEJCABCUhAAhKQgAQqI6CAVIbaiiQgAQlIQAISkIAEJCABBcQ+IAEJSEACEpCABCQgAQlURkABqQy1FUlAAhKQgAQkIAEJSEACCoh9QAISkIAEJCABCUhAAhKojIACUhlqK5KABCQgAQlIQAISkIAEFBD7gAQkIAEJSEACEpCABCRQGQEFpDLUViQBCUhAAhKQgAQkIAEJKCD2AQlIQAISkIAEJCABCUigMgIKSGWorUgCEpCABCQgAQlIQAISUEDsAxKQgAQkIAEJSEACEpBAZQQUkMpQW5EEJCABCUhAAhKQgAQkoIDYByQgAQlIQAISkIAEJCCByggoIJWhtiIJSEACEpCABCQgAQlIQAGxD0hAAhKQgAQkIAEJSEAClRFQQCpDbUUSkIAEJCABCUhAAhKQgAJiH5CABCQgAQlIQAISkIAEKiOggFSG2ookIAEJSEACEpCABCQgAQXEPiABCUhAAhKQgAQkIAEJVEZAAakMtRVJQAISkIAEJCABCUhAAgqIfUACEpCABCQgAQlIQAISqIyAAlIZaiuSgAQkIAEJSEACEpCABBQQ+4AEJCABCUhAAhKQgAQkUBkBBaQy1FYkAQlIQAISkIAEJCABCSgg9gEJSEACEpCABCQgAQlIoDICCkhlqK1IAhKQgAQkIAEJSEACElBA7AMSkIAEJCABCUhAAhKQQGUEFJDKUFuRBCQgAQlIQAISkIAEJKCA2AckIAEJSEACEpCABCQggcoIKCCVobYiCUhAAhKQgAQkIAEJSEABsQ9IQAISkIAEJCABCUhAApURUEAqQ21FEpCABCQgAQlIQAISkIACYh+QgAQkIAEJSEACEpCABCojoIBUhtqKJCABCUhAAhKQgAQkIAEFxD4gAQlIQAISkIAEJCABCVRGQAGpDLUVSUACEpCABCQgAQlIQAIKiH1AAhKQgAQkIAEJSEACEqiMgAJSGWorkoAEJCABCUhAAhKQgAQUEPuABCQgAQlIQAISkIAEJFAZAQWkMtRWJAEJSEACEpCABCQgAQkoIPYBCUhAAhKQgAQkIAEJSKAyAgpIZaitSAISkIAEJCABCUhAAhJQQOwDEpCABCQgAQlIQAISkEBlBBSQylBbkQQkIAEJSEACEpCABCSggNgHJCABCUhAAhKQgAQkIIHKCCgglaG2IglIQAISkIAEJCABCUhAAbEPSEACEpCABCQgAQlIQAKVEVBAKkNtRRKQgAQkIAEJSEACEpCAAmIfkIAEJCABCUhAAhKQgAQqI6CAVIbaiiQgAQlIQAISkIAEJCABBcQ+IAEJSEACEpCABCQgAQlURkABqQy1FUlAAhKQgAQkIAEJSEACCoh9QAISkIAEJCABCUhAAhKojIACUhlqK5KABCQgAQlIQAISkIAEFBD7gAQkIAEJSEACEpCABCRQGQEFpDLUViQBCUhAAhKQgAQkIAEJKCD2AQlIQAISkIAEJCABCUigMgIKSGWorUgCEpCABCQgAQlIQAISUEDsAxKQgAQkIAEJSEACEpBAZQQUkMpQW5EEJCABCUhAAhKQgAQkoIDYByQgAQlIQAISkIAEJCCByggoIJWhtiIJSEACEpCABCQgAQlIQAGxD0hAAhKQgAQkIAEJSEAClRFQQCpDbUUSkIAEJCABCUhAAhKQgAJiH5CABCQgAQlIQAISkIAEKiOggFSG2ookIAEJSEACEpCABCQgAQXEPiABCUhAAhKQgAQkIAEJVEZAAakMtRVJQAISkIAEJCABCUhAAgqIfUACEpCABCQgAQlIQAISqIyAAlIZaiuSgAQkIAEJSEACEpCABBQQ+4AEJCABCUhAAhKQgAQkUBkBBaQy1FYkAQlIQAISkIAEJCABCSgg9gEJSEACEpCABCQgAQlIoDICCkhlqK1IAhKQgAQkIAEJSEACElBA7AMSkIAEJCABCUhAAhKQQGUEFJDKUFuRBCQgAQlIQAISkIAEJKCA2AckIAEJSEACEpCABCQggcoIKCCVobYiCUhAAhKQgAQkIAEJSEABsQ9IQAISkIAEJCABCUhAApURUEAqQ21FEpCABCQgAQlIQAISkIACYh+QgAQkIAEJSEACEpCABCojoIBUhtqKJCABCUhAAhKQgAQkIAEFxD4gAQlIQAISkIAEJCABCVRGQAGpDLUVSUACEpCABCQgAQlIQAIKiH1AAhKQgAQkIAEJSEACEqiMgAJSGWorkoAEJCABCUhAAhKQgAQUEPuABCQgAQlIQAISkIAEJFAZAQWkMtRWJAEJSEACEpCABCQgAQkoIPYBCUhAAhKQgAQkIAEJSKAyAgpIZaitSAISkIAEJCABCUhAAhJQQOwDEpCABCQgAQlIQAISkEBlBBSQylBbkQQkIAEJSEACEpCABCSggNgHJCABCUhAAhKQgAQkIIHKCCgglaG2IglIQAISkIAEJCABCUhAAbEPSEACEpCABCQgAQlIQAKVEVBAKkNtRRKQgAQkIAEJSEACEpCAAmIfkIAEJCABCUhAAhKQgAQqI6CAVIbaiiQgAQlIQAISkIAEJCABBcQ+IAEJSEACEpCABCQgAQlURkABqQy1FUlAAhKQgAQkIAEJSEACCoh9QAISkIAEJCABCUhAAhKojIACUhlqK5KABCQgAQlIQAISkIAEFBD7gAQkIAEJSEACEpCABCRQGQEFpDLUViQBCUhAAhKQgAQkIAEJKCD2AQlIQAISkIAEJCABCUigMgIKSGWorUgCEpCABCQgAQlIQAISUEDsAxKQgAQkIAEJSEACEpBAZQQUkMpQW5EEJCABCUhAAhKQgAQkoIDYByQgAQlIQAISkIAEJCCByggoIJWhtiIJSEACEpCABCQgAQlIQAGxD0hAAhKQgAQkIAEJSEAClRFQQCpDbUUSkIAEJCABCUhAAhKQgAJiH5CABCQgAQlIQAISkIAEKiOggFSG2ookIAEJSEACEpCABCQgAQXEPiABCUhAAhKQgAQkIAEJVEZAAakMtRVJQAISkIAEJCABCUhAAgqIfUACEpCABCQgAQlIQAISqIyAAlIZaiuSgAQkIAEJSEACEpCABBQQ+4AEJCABCUhAAhKQgAQkUBkBBaQy1FYkAQlIQAISkIAEJCABCSgg9gEJSEACEpCABCQgAQlIoDICCkhlqK1IAhKQgAQkIAEJSEACElBA7AMSkIAEJCABCUhAAhKQQGUEFJDKUFuRBCQgAQlIQAISkIAEJKCA2AckIAEJSEACEpCABCQggcoIKCCVobYiCUhAAhKQgAQkIAEJSEABsQ9IQAISkIAEJCABCUhAApURUEAqQ21FEpCABCQgAQlIQAISkIACYh+QgAQkIAEJSEACEpCABCojoIBUhtqKJCABCUhAAhKQgAQkIAEFxD4gAQlIQAISkIAEJCABCVRGQAGpDLUVSUACEpCABCQgAQlIQAIKiH1AAhKQgAQkIAEJSEACEqiMgAJSGWorkoAEJCABCUhAAhKQgAQUEPuABCQgAQlIQAISkIAEJFAZAQWkMtRWJAEJSEACEpCABCQgAQkoIPYBCUhAAhKQgAQkIAEJSKAyAgpIZaitSAISkIAEJCABCUhAAhJQQOwDEpCABCQgAQlIQAISkEBlBBSQylBbkQQkIAEJSEACEpCABCSggNgHJCABCUhAAhKQgAQkIIHKCCgglaG2IglIQAISkIAEJCABCUhAAbEPSEACEpCABCQgAQlIQAKVEVBAKkNtRRKQgAQkIAEJSEACEpCAAmIfkIAEJCABCUhAAhKQgAQqI6CAVIbaiiQgAQlIQAISkIAEJCABBcQ+IAEJSEACEpCABCQgAQlURkABqQy1FUlAAhKQgAQkIAEJSEACCoh9QAISkIAEJCABCUhAAhKojIACUhlqK5KABCQgAQlIQAISkIAEFBD7gAQkIAEJSEACEpCABCRQGQEFpDLUViQBCUhAAhKQgAQkIAEJKCD2AQlIQAISkIAEJCABCUigMgIKSGWorUgCEpCABCQgAQlIQAISUEDsAxKQgAQkIAEJSEACEpBAZQRKE5BPPvmkskZbkQRSAhNMMIEwJCABCUhAAhKQgAQiIlCagMwxxxzh8ccfj+jSbWrsBE488cSw7bbbxn4Ztl8CEpCABCQgAQk0ikCpAjLrrLOGeeaZp1EAvdh6CBxyyCFBAamHvbVKQAISkIAEJCCBIgRKF5Crr766SHvMK4FBCTzxxBNh9tlnV0AGJeUHJCABCUhAAhKQQPcRUEC6Lya2aBACCohdRAISkIAEJCABCcRLQAGJN3aNbbkC0tjQe+ESkIAEJCABCfQAAQWkB4LYtEtQQJoWca9XAhKQgAQkIIFeIqCA9FI0G3ItCkhDAu1lSkACEpCABCTQkwQUkJ4Ma29fVJMF5NZbb+3t4Hp1HSGw1FJLdaRcC5WABCQgAQnkIaCA5KFmnloJNFlAZplllvDss8/Wyt/K4yIw33zzhQceeCCuRttaCUhAAhLoaQIKSE+HtzcvrukCMu+884aNN964N4PrVZVK4Ljjjgtvv/22AlIqVQuTgAQkIIGiBBSQogTNXzkBBWTecOmll1bO3QrjI/D9739fAYkvbLZYAhKQQM8TUEB6PsS9d4EKiALSe726M1ekgHSGq6VKQAISkEAxAgpIMX7mroGAAqKA1NDtoqxSAYkybDZaAhKQQM8TUEB6PsS9d4EKiALSe726M1ekgHSGq6VKQAISkEAxAgpIMX7mroGAAqKA1NDtoqxSAYkybDZaAhKQQM8TUEB6PsS9d4EKiALSe726M1ekgOTjevjhh+fLaK6oCSy55JJhkUUWifoaqmr8n//85/D3v/+9quqsp4sI7LrrrqW0RgEpBaOFVElAAVFAquxvMdelgOSL3nTTTRdeeumlfJnNFS2BO++8UwEZYvQQkOWXX36In/ZjvUJg9tlnD4899lgpl6OAlILRQqokoIAoIFX2t5jrUkDyRQ8BWWKJJcJRRx2VrwBzRUXg9ttvD+uuu25QQIYetlRArr766sCPnZp6n8BWW20Vnn76aQWk90PtFQ5EQAFRQLw7hkZAARkap/ZPpQJy3nnn5SvAXFERuOCCCxSQjBFrFZCVV145Y24/HiOBH/zgBwpIjIGzzeURUEAUkPJ6U2+XpIDki68Cko9brLkUkOyRU0CyM4s9hwISewRtf2ECCogCUrgTNaQABSRfoBWQfNxizaWAZI+cApKdWew5FJDYI2j7CxNQQBSQwp2oIQUoIPkCrYDk4xZrLgUke+QUkOzMYs+hgMQeQdtfmIACooAU7kQNKUAByRdoBSQft1hzKSDZI6eAZGcWew4FJPYI2v7CBBQQBaRwJ2pIAQpIvkArIPm4xZpLAckeOQUkO7PYcyggsUfQ9hcmoIAoIIU7UUMKUEDyBVoBycct1lwKSPbIKSDZmcWeQwGJPYK2vzABBUQBKdyJGlKAApIv0ApIPm6x5lJAskdOAcnOLPYcCkjsEbT9hQkoIApI4U7UkAIUkHyBVkDycYs1lwKSPXIKSHZmsedQQGKPoO0vTEABUUAKd6KGFKCA5Au0ApKPW6y5FJDskVNAsjOLPYcCEnsEbX9hAgqIAlK4EzWkAAUkX6AVkHzcYs2lgGSPnAKSnVnsORSQ2CNo+wsTUEAUkMKdqCEFKCD5Aq2A5OMWay4FJHvkFJDszGLPoYDEHkHbX5iAAqKAFO5EDSlAAckXaAUkH7dYcykg2SOngGRnFnsOBST2CNr+wgQUEAWkcCdqSAEKSL5AKyD5uMWaSwHJHjkFJDuz2HMoILFH0PYXJqCAKCCFO1FDClBA8gVaAcnHLdZcCkj2yCkg2ZnFnkMBiT2Ctr8wAQVEASnciRpSgAKSL9AKSD5useZSQLJHTgHJziz2HApI7BG0/YUJKCAKSOFO1JACFJB8gVZA8nGLNZcCkj1yCkh2ZrHnUEBij6DtL0xAAVFACneihhSggOQLtAKSj1usuRSQ7JFTQLIziz2HAhJ7BG1/YQIKiAJSuBM1pAAFJF+gFZB83GLNpYBkj5wCkp1Z7DkUkNgjaPsLE1BAFJDCnaghBSgg+QKtgOTjFmsuBSR75BSQ7Mxiz6GAxB5B21+YgAKigBTuRA0pQAHJF2gFJB+3WHMpINkjp4BkZxZ7DgUk9gja/sIEFBAFpHAnakgBCki+QCsg+bjFmksByR45BSQ7s9hzKCCxR9D2FyaggCgghTtRQwpQQPIFWgHJxy3WXApI9sgpINmZxZ5DAYk9gra/MAEFRAEp3IkaUoACki/QCkg+brHmUkCyR04Byc4s9hwKSOwRtP2FCSggCkjhTtSQAhSQfIFWQPJxizWXApI9cgpIdmax51BAYo+g7S9MQAFRQAp3ooYUoIDkC7QCko9brLkUkOyRU0CyM4s9hwISewRtf2ECCogCUrgTNaQABSRfoBWQfNxizaWAZI+cApKdWew5FJDYI2j7CxNQQBSQwp2oIQUoIPkCrYDk4xZrLgUke+QUkOzMYs+hgMQeQdtfmIACooAU7kQNKUAByRdoBSQft1hzKSDZI6eAZGcWew4FJPYI2v7CBBQQBaRwJ2pIAQpIvkArIPm4xZpLAckeOQUkO7PYcyggsUfQ9hcmoIAoIIU7UUMKUEDyBVoBycct1lwKSPbIKSDZmcWeQwGJPYK2vzABBUQBKdyJGlKAApIv0ApIPm6x5lJAskdOAcnOLPYcCkjsEbT9hQkoIApI4U7UkAIUkHyBVkDycYs1lwKSPXIKSHZmsedQQGKPoO0vTEABUUAKd6KGFKCA5Au0ApKPW6y5FJDskVNAsjOLPYcCEnsEbX9hAgqIAlK4EzWkAAUkX6AVkHzcYs2lgGSPnAKSnVnsORSQ2CNo+wsTUEAUkMKdqCEFKCD5Aq2A5OMWay4FJHvkFJDszGLPoYDEHkHbX5iAAqKAFO5EDSlAAckXaAUkH7dYcykg2SOngGRnFnsOBST2CNr+wgQUEAWkcCdqSAEKSL5AlyUg5513XnjssccGbMSmm24aZppppnyNHGKuO+64IzDAfuaZZ8I888wTNthggzDnnHMOMXdnP/biiy+G6aefPjz11FNh+PDhYaKJJgp33XVXWHjhhTtbcVvpCkh23N0kIJ24zzbeeOMw3njjhd///vfhZz/7WXj22WfDZZddlh3U/8/x7rvvht/85jdhscUWC8svv3ymciabbLJw5plnhtVWWy1TvrI/3PMCEkNHIqg33HBDuP322weM7yqrrBK+853vlB3/Mcp7/vnnwx/+8Icx/pwv8zXXXDNMMcUUHW9D1RUoIApI1X0u1voUkHyRK0tA9txzz77nxKuvvpoMtJdYYom+RjEgmW+++XI1csMNNwynnHJK+PKXv9xv/k8//TSRDZ5VK620Uph11lnDG2+8kQyodtppp3DkkUfmqrc9049+9KNw8cUX5ypLAcmFrSsydZOAdOI+K1tAjjnmmPDrX/86IBOPP/54phgy1vzWt75V+3iu5wUkho5Ez+GL/5xzzkk60b///e/wwAMPhEUXXTSMP/74yZ/9/Oc/z22rv/rVr8Imm2wSZp999kE76a233hqWXnrpQB5snfTJJ5+ESy65JLz55pvhr3/965DKGbSiLvqAApJNQB5++OFwxhlnhH/+85/Jl9jKK68clllmmTBs2LBcUWUmiPL22muvMM4444xRBl9Sc801VzjssMMylX/zzTcH/mlNM844Y/jxj3+czIxWlfgO+tvf/hauv/76virXWmut8L3vfS/85Cc/Sf7stttuC8wsf/zxxwlHrrmKCYesDBSQrMT+9/NlCUhr7aeddloyk/ree++N1ii+rx999NEw8cQTh1lmmWW0e+o///lPuO+++8J///vfZPAx99xzhy+++CIw+EMqrr766kRgvvGNb4xxobvuumu49NJLEwGaZppp+v6evjty5Mhw0003haWWWir5c8qkDeOOO24YMWJE37Pkgw8+SJ5tSy65ZPj73/+ePFvmn3/+5Dn34YcfJuVvvfXWSTtoG89C7omvfOUr4cYbbwys8JBoP/L10UcfhTnmmCNMMMEEyZ8PJiCff/553woSz8P0GUfd99xzT1h88cUDXJkZbr3GrFF3BSQrsZD0QWbyiT3PlG5J/d1n9G/6/SKLLJKsBtJvEHISKxOMKWaYYYbR+tBgAvLOO++EJ598Msw888xhyimnHPTyZ5tttrD//vuHbbfdNlx11VWjTURwb339619PJhN4XrMqyrMvTQrIIHj5UiGgdMayUrd2pPbrY5BPh3755ZfDtNNO2/fXfHnSQfk3fNIvTz7w2WefJYMc/j3hhBMmNwbpzjvvDGussUbYb7/9AoMHHgZjS6mA8KDgSz9NfOHPO++8yRcEM10vvfRSeOWVV0YbJD300EOJjdPRuQEZTNL+e++9N/n3N7/5zb7y+DNu0FGjRiUPhG9/+9tj2DjXwkOM66Hd6eCUG5w/X3DBBZPVmnXXXTd89atfzd1NFJChCQjcGbzTz1ZYYYUkJsyK8gXMf1955ZVJrIaSWE1DakkMLOibDDTSgURrGXyB0hcZTI0tITLHHXdc30zsvvvuG373u9+FLbfcMsnGYOfss89OBmZ8QadyP5T2FvnM3nvvndyHPGBJ9Pmvfe1ryYCHhw2DHQZOBx54YHJv852HkNG3mZUm7b777mGrrbYa9P4t0s6h5FVAhkJpzM9UJSBs6UBqV1111WRATx9jsMFghC1TPFcmmWSSRDAQESaafvrTnyZCwP+zmvKLX/wi/PCHPxztIph84ju8tU+2fuC1114LU089dfJHp59+evif//mf5FnBM+qaa64J5557blI2dfBs2nnnncP555/f96xgVWXyySdPxJuJDT570EEHhT/96U+JsLAyT/187oorrkgGXbSZ67r88svDSSedFNglMDYBufvuu8Paa6+dSBLPKWQHaUJEHnnkkeQZRLk8xw4++OBkIi5vUkCyk4tJQBgfcR8hy/TPXXbZJayzzjrJhADf3/Qz+j1bFLkfmFQaSEB4rvI85N9M5PE8RC7YIjXQM4pxGv39rbfeCrvttlt4++23k2dGmrg3GIfBlGcM9yfjpQsvvDBpi1uwBumfVQlI3R2pPwz9CQhfngy0eYAweOELjk7Il+f777+f/DmdkIEgX6Z0Th4WdGy+aBdYYIFk9mjHHXccK/mBBIRM3GA8JFitOfnkk8OJJ56YDOTStOyyyyY3EA8fBkvMXt1///2JHNA2vuDTPY/cmHzBs+rD/mHEipuXgRaJ2eLNNtssGeh+6UtfSh48zBCzFYyHBjPIPOB44DDoRI7yJgVkaAJC/Ik3faR1dpD+x6CCwQxbNNKEUCCK9Bm+BPni488QlfXXXz/5cmRlA8HIIiD/+te/ksEUif7PwIQvWPoBAxYEmX2xDCJ4CHDvpIltK/Qh7onW/a/0VZaxGSi2Sj/5mO3inkSOmB1ufSikIs01MNvEqiWzsmmdfJ5tMfTdVEDYk84D6oUXXkgeNsstt1zge6h1VYYBG9tQLrrooqRuBoQst3N/pTNt5GGwxsAPmU8TIsbgE+GnHcx0w6l1denpp59O6idxXzKQG0pSQIZCaczPVCEg9Af6LgOgdCXi2GOPTfoeg/199tknWRHkH+5FBvWsOrKF6h//+EfyjGA1ZdJJJx3jAtLnAnla+1r7B1lh4buB/ssziHT88ceHo446KvmO5/uDgRCDsXTAtNFGGyVSftZZZyXfDXyHcD+SWD08/PDDA/0VhtyL/PuAAw7om1jgPmEgSH/mOdPfGZDvfve7yaQdg7V0QoLvCp5VDCD5nkpXWVnpKZoUkOwEYxIQ+jkTWcg+/ZvEM4X/5/uXiTgmkxDqzTffPBm7DSQgTDwh0XxXM9bh+cGYiAk0dq70l7hHeN6ceuqpyXOL8Q/PQMSCxP3PuIbxF5MNjJO4b1m1YayogAzSP6sSkLo7Un8Y2gWEL2cGEFj2Nttsk2S57rrrkgE7X5x82fPFypc0gyMGhNwIfHHzMGH2mFlrvoQHSwMJCCse5Ec6GAwx48Q/rQKCENDxeWjwQODBxuwbgzLahIjccsstyQ3ADcP+Yb78GUD95S9/SbYA8BAlMUhkxYqZPBIPK67z2muvTVXvKIQAACAASURBVB6gbF/h5ttiiy0Gu6RB/14BGVxAmAElTsQhnZUfG1gGE8ykIi0MDJ577rkk9gyMkUoG7PQVBkX077EJSOsWLISVL2W2J7EqR59n0EK/QXoZQNG3WF1h8NUuIKzY8MXNLCrL/Pw/bWRwtOKKKyYrFcxsMajhAUPb0+1Q/D8DCySegQuJuhZaaKGknyMVrDQy+0Tfpnz6NwMy+CHRJJbNWd3k/uG+5IAsDx/K6S8hSlwjAzceZtzbRxxxRGAPcCqFyAWfQZL22GOPRFoYxDHQhBOrPzx8EI3f/va3yXcH0ogQspLJ9wkiMlhSQAYj1P/fVyEg9GnuTf6dJr63uV9YTabv8t/cw0zgtAop/XQoAsI2ESYUBkr0Y/oV91W6Qo8UIME8q+hv1MN/s32TxD3DfYqYtwsIgoSEI9okBIjtJExCIBokvj+Qd8pAuvsTEO5pBIOBXipY5OM5wvc/g0UGfQzY2BJWNCkg2QnGJCA8xxhXIR2rr756crFM8PK93yqwiD+TXnxuIAHhOcFEFRNmaWKFkO9l+lF7YtWDZwordek9xLODe3v77bdPPs7kLjsGWs/zMunLZxhHKiCD9M+qBKTOjjQQgnYBwXDhQSdu/fLny7P1S/2QQw5JDgO2boNJry+rgDCIwsZJDF5oA8vT6U3C4IfO3SogzHgxmOKhgSiRp3UPPjfNoYcemtwE3HAMRPn/1gcLDxpMnoEOX0jpuQKWJ9lKxgPwwQcfTPYcY/WIStGkgAwuIAyw6ROIROte0v7YM9gmLmz/4EuPhGi8/vrricAyEE8H//zdYFuwWgWE8lgZYwBNYksVfWKHHXYIbHVitheZJTGDxBf4CSeckPw/gzBmqxj8c4+xPx2J5b6h3yHvzLAi2mw1Q+oRKaScVT8SfRIpRqgZYNGPuU8YuJDo74gMDBAWxIh7lwmEtF0IOHJGf2YQxH3ASgr3FlLW/kYhRIIHRjo4YoUTAWMwNtVUUyVlIPwMzBAjVqJYLaHdxCzdsomgscJIbPh7HogkRAgpS/9/bPeTApLv26YKAeHeSsWyvZU8O5gA4qUsSDx9iW0e9BVWrgcTEL5/yT/YcwSBYLaX506a6H/cK9znlMEAv3WLL0KONHEPtAsI9zTizKo3ie8UBlvtKzWpWNPf+xMQ7qF0gqz9rBorp3wXMJhr3/acL9oh+d6BAxMa6XbovGU1JV9MAsIqBd+ZrfFlJZvnSPs2d84yMekzkIDwXc7kVbr7g3gzhmLCju/w9sTkE/ctq/xpYiKOewspISEgTPzybEsTYybuD1YPFZBB7qqqBKTOjjQQgnYBSQdorVKQ5mWWl0EZn2HFgC9qbgA6O6sDeQWE2aRUZBiI8bBiMJYmDgTzIGsVEFZGmN1isImsUPcf//jHvjxsD2C5kXbxEGIpPDV2ZrQY2DIzzk1E+1vf7pIWQhvYfsMNxmAxlaQiX9IKyOACwiCAwXHrDGj7G9MYBCAC6R5w5CBNfDHzpUn+IgKCGDBYYoWifca+PwFh6wd9Mk1IMf+PUDAQR2YYkHDvpAkRYEWAB0CaGPDQ15l94i09lMM9QT/mwZMekGe7FXt32eueJlYsOOfEPcqKK1/+lJeesUIgKJuHGTPI3AMsm7OSgay0Cwj3ELPC1JUmHlTs7yUvEsIAiFWdNG233XZ9M3G0l1lpZucGOxPWfl8pIPm+aaoQELa38r1J3xrshRD0Q8Tzl7/8ZTLoZjJnbCsgXDUDJZ41rfdKSgOJYAKK72PuidYVEO4Zvhvom+lZwnYBYfDJd0y7gDCJQN/m3iExm8xzpHUrGPcPzyq2njFu6E9AuNcYCA4kGOkzgFnnIofPUx4KSPb7JCYBYVKWPte6cs29R1/k+7+/NJCAMBFFv2VSKE1MJLN62d/b4Hju8PnW5xr3Fc8F2sMEGrLBZ7jH08TkMFLMC40UkEH6Z1UCUmdHGghBu4AweGNWlO0gPMjGlpjl5UHEQI0BDYO0oluwmHFlqwl7ZtP3TbMCwhar1LhpE4MlBjc8NBh08ZBpFxD257P/P91O0i4gvNkEGWGgQ2xaD9qn153OxnPTDfagHcrXoAIyuID0J7KtAkI/oJ8wMOfwKF+m/b3FCUFmJSDvCgiDK2Z62WLFIIqVBWYwGbD3JyDtW7DoUwgE20/YjsHqCl/oRx99dF9XoTxmrLgW7kX227J/lplMZnORGu7J9CHA37OsTaINrIK0zlwhEmwv4dqZiWYGi5WasSXq4F7hXkilJV0BQSYY4DCgak2cDYMLAoI8tb7Wmz/jWmgD2wRYFeJ7Aoln5hem5B8sKSCDEer/76sQEFYpWAVDRPkeJiH7DEqIP5LM+SH6PyndGsWKMgMnVvNYuRvoVevIAZNMnP9jNY3E84b/p3y+A5B6JpIQknR7LH2VLSXsjUeKkZjWevgs8sEAFImgfWzVIrE9C/lonQyg3/N8S7dBcq9xH1M++QY6A8J9zuArffMc9zAST/tpF39f1qq6ApL9PolJQBBstrvyPZ6uRPDdznczqxHp5BLPQoSAcdNAAsI4iuclz0/K5DsZieceaz+zy7MzPfvaflaRlXeeU0yucVaQ5xdjG1bieX5zX5Of9iogXSIgdXWksV1+u4Aw0OZLl1WFtEPSuRig0NlYFeBhgjWT6MB8CfPlyv5x9se23ihjq3ugMyDsa2T5ng5NecgIAy/qRQL48k+X9HloIBYMdFr3MHLDsAWGg/EMTtdbb72+gVu6AsIDgIEQ+xdZ3WFpkoRM8QBkdpprYXWkdZYt+9fd/+VQQAYXEGjxxcWAv7/fiaEPsrRLv2SGlFWw9JBze2yKrIC0loUAcT8gugxShiIg5Ecw2PpH+7in6Eets7o8NBAXBvCINzO7/BkpPayaCgj9GKFmYENCzHnzFrO9aWLAw+cZ/POAYoYVPiSEiva3byVk9otBK1teYN66BYsBG+3jnugvcQYLueBgcZpoH9vn0jePpX/OwIvtkjycGLgOlhSQwQj1//dVCAg1871Mn2YwwqoDW5uYBeX7kpVJBjVMFLGCTB9h61H69kTOeDExwIwsZ4v6S9wnyATbT9IVa14wQd/hjAUJWeDZQFnIMwLEajlbp+iTPMtaVxroz9xrvHiEfk957KfnOUHbWI1sFXZWQBEhroGBHgNXrhHpGttbsNi+hbgwIORZxYCRyTKEh4kvzo8MZYvpUHqAAjIUSqN/JiYBQbzZsos4t+7UYGst9xz9k9V+ZIRVDMY0AwkIZXF2i8/Sp5EEdhswKdb+WnruSybRmDxrT6yKc9+whZ1twtzPPOO477iHuO8Yw5EUkEH6Z1UrIHV1pLFdfn9vwWL2k8E4Kwew4eHBlha+UBnY0OHYTsFgiYEJA0FmpOj4zDjRGXmwpLM/A9U/kICwVY0vbb6sERtmzHjIIRk80KiPhxkDMh4obMXhYcKXfJoQEGZeaQcPAcpiCwApFRDyMJvNLDI3LOdceHhzw1EvA6CUz0Cvbc361aeADE1A+GLkIY8YEt808UXLwJptRmwlYnCBQDJoSJeJ6a8IA4OX9M1PiDJpqGdAEFsOYfPFnG6TYPYIKeXLm8EEZaWrD/x/f4fQ0wO49E3en85MLX0gfYMIfQ7ZYkmbvkc56ZtzaAP/z3UiJ/RjHgrpwUP2sbPUzUCGSQCukfuP97rTp/kzBmvpvnC4MUBj0MZB2TRxNoXXo/IAYVaMWax0uR8Jom54pr/XgPSwJYAHGfuHaXvrgVoekkxG8IDinAASlr66GhnjIclgb7CkgAxGqDoB6e+HCKmdZxrCy+QQ/bP1depMFDFZQF9hjzj9kO9tEn2W71nOhKQy0d/VUD79ksE+iXLaV6rTNtB3W1+hjpCkv7eR5qEfs3qTvsmQ/s1glEEck1tcR/vBcFYikQbqaX0lPYOzdF8+A0S+C3hmpvcW9yPfFXxHkS99dXD65jqupb9XgWeNugKSlVj3/g5If/cZ4x++s3m+tb81ji2z9GFS6/kfno/0ZyaU6IP0udZtxIgD4yBEeKAXPTD2YZWjv50w3As8c7lXGGOxCsJEMJNhSH3r2+v8HZAaBKSbOtLYLj99fS2DoNZXfvLlyfkH9rG2fnlSFiLA7BSrJUgAA470tZ4sd2O+dExkYWyJGVlmmDDw9vMVPLx48KSveKQcxIPDxVg2baNOtgEws8oN0XqglgcDDyMGYwyO+Hf6JpP0wdH6AEh/94Qbk4dTOmBK+TBb4Bas7F/0rTkQBdi2iuLYSmTwzAwrfQMh5YuYAQV9jrfr8Gck3ljGoTqEmIc/IsDe2PTtZ8SdWVLeIMIAiYEt/ao1nvQP6ms9hM6sKGUh4wgtA3Vm95n1588ZZPP/iAptaD8DQh/mocGWIySG9jMgZ8CDUKevemaQRl9mlZE6kBZmb/kswkFemDEBwJc926zSxCCfvs4MMKICYwZLyBIDwnTVkM9zmB3RRk64Z7lHeThxf7C6ybkvEvcRzKgL/ggEW7ngB7P0DAh1sRKELMKV7wnazT3KA5MJCR5MnFFhPzDSxewxUjmUN8opIPnutzJWQFjhbt2KlK8l2XPxvOG7t8of78zeyvJzsH047+vdFZDs8eiWFZC67rPBiHEfspVqKOf2GIvx/Z8K9kBl84xN3844WP2d+Pue/iX0bu1InQhk08tke9bY3k8/Nj6ugAxdQOCICLNSxWwN/90+u5KyRiqZiUVqWRVofTsb4oowsHLH9p/Wlxmk+ZmJREjbf4iQJW4G6GxbYtCevoqQfAzE05cYMNBnVjdNrCKwzz2d8W3tE6ziIAlsK+HNUq0p/fVm9s+z4kCZ/JPKAltd2vseos5DgGVvVuoQAAah/Hl/r/nkwQKDdFsh1906AcAEA0KF6KezauRhpo1/M1mRXhcCwmoJnFjVgC8ikpaHdLFcT16uF8lJf1tksO8RBWQwQv3/fRkCwqQOKwVVJ/osfYhtV01KfK/wnZEnKSDZqXWLgNR1nw1GjPuQFUS+ywdLrHwgz7wdcWyJCe68kj1YG4by9z0tIN3UkZgpTX88rb/AMJvZurIwlOBl/QzL6+le9v7yslTNzHCMiW0ueZfOFZCxC4giH9cdwYohD6rBfjm+v6tiab51K1j7ZxSQfH2hDAHJV7O56iCggGSn3i0Ckr3l3ZeDF0uwus1ulG5OPS0g3QzetnUPAQVk7ALSTSLfPb2me1vCljFWU9Jf6M3SUrantR98bM2vgGSh+X+fVUDycYs1lwKSPXIKSHZmsedQQGKPoO0vTEABybYFqzBwC+goAbaHpb8IX3ZFCkg+ogpIPm6x5lJAskdOAcnOLPYcCkjsEbT9hQkoIApI4U7UkAIUkHyBVkDycYs1lwKSPXIKSHZmsedQQGKPoO0vTEABUUAKd6KGFKCA5Au0ApKPW6y5FJDskVNAsjOLPYcCEnsEbX9hAgqIAlK4EzWkAAUkX6AVkHzcYs2lgGSPnAKSnVnsORSQ2CNo+wsTUEAUkMKdqCEFKCD5Aq2A5OMWay4FJHvkFJDszGLPoYDEHkHbX5iAAqKAFO5EDSlAAckXaAUkH7dYcykg2SOngGRnFnsOBST2CNr+wgQUEAWkcCdqSAEKSL5AKyD5uMWaSwHJHjkFJDuz2HMoILFH0PYXJqCAKCCFO1FDClBA8gVaAcnHLdZcCkj2yCkg2ZnFnkMBiT2Ctr8wAQVEASnciRpSgAKSL9AKSD5useZSQLJHTgHJziz2HApI7BG0/YUJKCAKSOFO1JACFJB8gVZA8nGLNZcCkj1yCkh2ZrHnUEBij6DtL0xAAVFACneihhSggOQLtAKSj1usuRSQ7JFTQLIziz2HAhJ7BG1/YQIKiAJSuBM1pAAFJF+gFZB83GLNpYBkj5wCkp1Z7DkUkNgjaPsLE1BAFJDCnaghBSgg+QKtgOTjFmsuBSR75BSQ7Mxiz6GAxB5B21+YgAKigBTuRA0pQAHJF2gFJB+3WHMpINkjp4BkZxZ7DgUk9gja/sIEFBAFpHAnakgBCki+QCsg+bjFmksByR45BSQ7s9hzKCCxR9D2FyaggCgghTtRQwpQQPIFWgHJxy3WXApI9sgpINmZxZ5DAYk9gra/MAEFRAEp3IkaUoACki/QCkg+brHmUkCyR04Byc4s9hwKSOwRtP2FCSggCkjhTtSQAhSQfIFWQPJxizWXApI9cgpIdmax51BAYo+g7S9MQAFRQAp3ooYUoIDkC7QCko9brLkUkOyRU0CyM4s9hwISewRtf2ECCogCUrgTNaQABSRfoBWQfNxizaWAZI+cApKdWew5FJDYI2j7CxNQQBSQwp2oIQUoIPkCrYDk4xZrLgUke+QUkOzMYs+hgMQeQdtfmIACooAU7kQNKUAByRdoBSQft1hzKSDZI6eAZGcWew4FJPYI2v7CBBQQBaRwJ2pIAQpIvkArIPm4xZpLAckeOQUkO7PYcyggsUfQ9hcmoIAoIIU7UUMKUEDyBVoBycct1lwKSPbIKSDZmcWeQwGJPYK2vzABBUQBKdyJGlKAApIv0ApIPm6x5lJAskdOAcnOLPYcCkjsEbT9hQkoIApI4U7UkAIUkHyBVkDycYs1lwKSPXIKSHZmsedQQGKPoO0vTEABUUAKd6KGFKCA5Au0ApKPW6y5FJDskVNAsjOLPYcCEnsEbX9hAgqIAlK4EzWkAAUkX6AVkHzcYs2lgGSPnAKSnVnsORSQ2CNo+wsTUEAUkMKdqCEFKCD5Aq2A5OMWay4FJHvkFJDszGLPoYDEHkHbX5iAAqKAFO5EDSlAAckXaAUkH7dYcykg2SOngGRnFnsOBST2CNr+wgQUEAWkcCdqSAEKSL5AKyD5uMWaSwHJHjkFJDuz2HMoILFH0PYXJqCAKCCFO1FDClBA8gVaAcnHLdZcCkj2yCkg2ZnFnkMBiT2Ctr8wAQVEASnciRpSgAKSL9AKSD5useZSQLJHTgHJziz2HApI7BG0/YUJKCAKSOFO1JACFJB8gVZA8nGLNZcCkj1yCkh2ZrHnUEBij6DtL0xAAVFACneihhSggOQLtAKSj1usuRSQ7JFTQLIziz2HAhJ7BG1/YQIKiAJSuBM1pAAFJF+gFZB83GLNpYBkj5wCkp1Z7DkUkNgjaPsLE1BAFJDCnaghBSgg+QKtgOTjFmsuBSR75BSQ7Mxiz6GAxB5B21+YgAKigBTuRA0pQAHJF2gFJB+3WHMpINkjp4BkZxZ7DgUk9gja/sIEFBAFpHAnakgBCki+QKcCctppp+UrwFxREbjqqqvCuuuuG+68886wyCKLRNX2uhrbKiAjR46sqxnWWyGBtddeOzz99NPhscceK6XWYaNGjRpVRklzzDFHmHXWWcPVV19dRnGWIYEBCSggCoi3x9AIKCBD49T+KQTkpZdeypfZXNESUECGHrpUQIaew0/2AoHZZ59dAemFQHoN+QgoIApIvp7TvFwKSL6Y77nnnvkyRp7rzDPPTK5go402ivxK8jV/lVVWcQVkiOgQkFtuuWWIn+6tj3GfTDLJJGH11VfvrQsb4tUceOCBQ/zk2D/mCkgpGC2kSgIKiAJSZX+LuS4FJOboVd/2/fbbL+y7776hpI0R1V+ANUqgAgJf+tKXwo477hiOOeaYCmrr3SoUkN6Nbc9emQKigPRs5y75whSQkoH2eHEKSI8H2MsrhYACUgrGoICUw9FSKiSggCggFXa3qKtSQKIOX+WNV0AqR26FERJQQMoJmgJSDkdLqZCAAqKAVNjdoq5KAYk6fJU3XgGpHLkVRkhAASknaApIORwtpUICCogCUmF3i7oqBSTq8FXeeAWkcuRWGCEBBaScoCkg5XC0lAoJKCDzhp122qlC4lYVKwHeVvL222+HBx54INZLsN0VElBAKoRtVdESUEDKCZ0CUg5HS6mQQNMF5Nlnn62QtlXFTmC++eZTQGIPYkXtV0AqAm01URNQQMoJnwJSDkdLqZBAkwXkiiuuqJB0PFWlK0LHHntsPI2usKWrrbZahbVZVawEEBDSPvvsE+sl2G4JdJwAv38yfPjwMGLEiI7X1csVKCC9HN0evbYmC0iPhrTwZS2zzDJJGTfddFPhsixAAhKQgAQkIIHOElBAOsvX0jtAQAHpANTIi1RAIg+gzZeABCQggUYRUEAaFe7euFgFpDfiWOZVKCBl0rQsCUhAAhKQQGcJKCCd5WvpHSCggHQAauRFKiCRB9DmS0ACEpBAowgoII0Kd29crALSG3Es8yoUkDJpWpYEJCABCUigswRKF5All1yysy22dAmEEPbYY49w4oknhm233VYeEggKiJ1AAhKQgAQkEA+BUgXk8ccfj+fKbWn0BBSQ6ENY2gUoIKWhtCAJSEACEpBAxwmUJiCvv/56xxvbixVMPfXUYfvttw977713L15ex69pqqmm6ngdVtD9BG6++eakkSNHjuz+xtpCCXQpAX8HpEsDY7O6ioA/RFhOOEoTkHKa07xShg0bFvbdd19/+Kl5ofeKJSABCXQVAX8JvavCYWO6lIACUk5gFJByOOYuRQHJjc6MEpCABCRQIgEFpESYFtWzBBSQckKrgJTDMXcpCkhudGaUgAQkIIESCSggJcK0qJ4loICUE1oFpByOuUtRQHKjM6MEJCABCZRIQAEpEaZF9SwBBaSc0Cog5XDMXYoCkhudGSUgAQlIoEQCCkiJMC2qZwkoIOWEVgEph2PuUhSQ3OjMKAEJSEACJRJQQEqEaVE9S0ABKSe0Ckg5HHOXooDkRmdGCUhAAhIokYACUiJMi+pZAgpIOaFVQMrhmLsUf78gNzozSqCPgD9EaGeQQHECCkhxhpbQ+wQUkHJirICUw9FSJCCBGgkoIDXCt+qeIaCA9EwovZAOElBAyoGrgJTD0VIkIIEaCSggNcK36p4hoID0TCi9kA4SUEDKgauAlMPRUiQggRoJKCA1wrfqniGggPRMKL2QDhJQQMqBq4CUw9FSJCCBGgkoIDXCt+qeIaCA9EwovZAOElBAyoGrgJTD0VIkIIEaCSggNcK36p4hoID0TCi9kA4SUEDKgauAlMPRUiQggRoJKCA1wrfqniGggPRMKL2QDhJQQMqBq4CUw9FSJCCBGgkoIDXCt+qeIaCA9EwovZAOEuA+WXjhhcOKK67YwVp6v2gFpOYYM3AaOXJk2GeffWpuidVLIF4CCki8sbPl3UOAgRXJ51H3xMSWSKBXCSggNUfWX0KvOQBW3xMEFJCeCKMXIQEJSEACDSGggNQcaAWk5gBYfU8QUEB6IoxehAQkIAEJNISAAlJzoBWQmgNg9T1BQAHpiTB6ERKQgAQk0BACCkjNgVZAag6A1fcEAQWkJ8LoRUhAAhKQQEMIKCA1B1oBqTkAVt8TBBSQngijFyEBCUhAAg0hoIDUHGgFpOYAWH1PEFBAeiKMXoQEJCABCTSEgAJSc6AVkJoDYPU9QUAB6YkwehESkIAEup6AvwNSTogUkHI45i5FAcmNzowS6CNw8803J//Nb+qYJCCBfAT8HZB83MzVLAL+Eno58VZAyuGYuxQFJDc6M0pAAhKQQIkE/CX0EmFaVM8SUEDKCa0CUg7H3KUoILnRmVECEpCABEokoICUCNOiepaAAlJOaBWQcjjmLkUByY3OjBKQgAQkUCIBBaREmBbVswQUkHJCq4CUwzF3KQpIbnRmlIAEJCCBEgkoICXCtKieJaCAlBNaBaQcjrlLUUByozOjBCQgAQmUSEABKRGmRfUsAQWknNAqIOVwzF2KApIbnRklIAEJSKBEAgpIiTAtqmcJKCDlhFYBKYdj7lIUkNzozCgBCUhAAiUSUEBKhGlRPUtAASkntApIORxzl+J713OjM6ME+gj4Q4R2BgkUJ6CAFGdoCb1PQAEpJ8YKSDkcLUUCEqiRgAJSI3yr7hkCCkjPhNIL6SABBaQcuApIORwtRQISqJGAAlIjfKvuGQIKSM+E0gvpIAEFpBy4Ckg5HC1FAhKokYACUiN8q+4ZAgpIz4TSC+kgAQWkHLgKSDkcLUUCEqiRgAJSI3yr7hkCCkjPhNIL6SABBaQcuApIORwtRQISqJGAAlIjfKvuGQIKSM+E0gvpIAEFpBy4Ckg5HC1FAhKokYACUiN8q+4ZAgpIz4TSC+kgAQWkHLgKSDkcLUUCEqiRgAJSI3yr7hkCCkjPhNILkUDXE1BAag7RzTffnLRg5MiRNbfE6iUQLwEFJN7Y2fLuIeDvUnVPLGyJBHqdgAJSc4T9JfSaA2D1PUFAAemJMHoREpCABCTQEAIKSM2BVkBqDoDV9wQBBaQnwuhFSEACEpBAQwgoIDUHWgGpOQBW3xMEFJCeCKMXIQEJSEACDSGggNQcaAWk5gBYfU8QUEB6IoxehAQkIAEJNISAAlIw0D/96U/D/fffn7uU2267Lcw444xhhhlmyF3GGWecEWaeeebc+c0ogdgJKCCxR9D2S0ACEpBAkwgoIAWjjYAcd9xxYf75589V0qhRo5J8rITkSffee2945plnFJA88MzTMwQUkJ4JpRciAQlIoKsJ3HLLLWH48OFhxIgRXd3Obm+cAlIwQqmAfP755wVLyp792GOPDTvvvLMCkh2dOXqMgALSYwH1ciQgAQl0KQF/iLCcwCggBTkqIAUBml0CEpCABLqCgL8D0hVhsBFdTkABKSdACkhBjgpIQYBml4AEJCCBriDgL6F3RRhsRJcTUEDKCZACUpCjAlIQoNklIAEJSKArCCggXREGG9HlBBSQcgKkgBTkqIAUBGh2CUhAAhLoCgIKSFeEwUZ0OQEFpJwAKSAFOSogBQGaXQISkIAEuoKAAtIVYbARXU5AASknQApIQY4KSEGAZpeABCQgga4goIB0RRhsRJcTUEDKCZACUpCjAlIQoNklIAEJSKArCCggXREGG9HlBBSQcgKkgBTkqIAUBGh2CUhAAhLoCgIKSFeEwUZ0OQEFpJwAKSAFjkY4nQAAIABJREFUOSogBQGaXQIlEPCHCEuAaBGNJ6CANL4LCGAIBBSQIUAawkcUkCFAGttHFJCCAM0ugRIIKCAlQLSIxhNQQBrfBQQwBAIKyBAgDeEjCsgQICkgBSGZXQIdJqCAdBiwxTeCgALSiDB7kQUJKCAFAf7/7ApIQY6ugBQEaHYJlEBAASkBokU0noAC0vguIIAhEFBAhgBpCB9RQIYAyRWQgpDM3ngC//znP8PHH3/cMQ5bb711UvYpp5wy1jrmn3/+jrXBgiVQN4G///3vYdSoUbmbwf1z0kknhfvvvz93GWT0PiuEz8xdTkABKSdACkhBjq6AFARo9kYQQEDmnHPOWq919913D4ccckitbbByCXSSAAJS9+B/r732Cvvvv38nL9OyJVArAQWkHPwKSEGOCkhBgGZvBIFUQJhhnWCCCSq/5k022SQoIJVjt8KKCaQCcvrpp4dhw4ZVXHsI3GcKSOXYrbBiArfccksYPnx4GDFiRMU191Z1CkjBeCogBQGavREEWgVkq622qvSaP/3000R6FJBKsVtZDQRaBQQZqDJ98MEHYZJJJlFAqoRuXRKImIACUjB4CkhBgGZvBAEFpBFh9iJrJqCA1BwAq5eABIZMQAEZMqr+P6iAFARo9kYQUEAaEWYvsmYCCkjNAbB6CUhgyAQUkCGjUkAKojJ7gwkoIA0OvpdeGQEFpDLUViQBCRQkoIAUBOgKSEGAZm8EAQWkEWH2ImsmoIDUHACrl4AEhkxAARkyKldACqIye4MJKCANDr6XXhkBBaQy1FYkAQkUJKCAFAToCkhBgGZvBAEFpBFh9iJrJqCA1BwAq5eABIZMQAEZMipXQAqiMnuDCSggDQ6+l14ZAQWkMtRW1GAC/hBhOcFXQApydAWkIECzN4KAAtKIMHuRNRNQQGoOgNU3goACUk6YFZCCHBWQggDN3ggCCkgjwuxF1kxAAak5AFbfCAIKSDlhVkAKclRACgI0eyMIKCCNCLMXWTMBBaTmAFh9IwgoIOWEWQEpyFEBKQiwQ9mPP/748MYbb4xW+kQTTRSWXXbZsOCCC5Za6/nnnx8OPfTQ5J8tttgi3HfffWHKKacstY7YC1NAYo+g7Y+BgAISQ5RsY+wEFJByIqiAFOSogBQE2KHsc845Z5h++unDoosu2lcDYnDNNdeEffbZJ+y1116l1Pziiy+GueaaKzz44INhpplmCnvuuWd44IEHwtVXX11K+b1SiALSK5H0OrqZgALSzdGxbb1CQAEpJ5IKSEGOCkhBgB3KjoCwGrHLLruMVsNvf/vbsNtuu4WPPvoojBo1Ktxyyy1hgQUWCJNOOmnyuTfffDM8+eSTibh88MEHiUwsueSSgQf7J598Euaff/4w/vjj95W52WabhYknnjhQLuk///lPGD58eLjqqqvCEkss0aGri69YBSS+mNni+AgoIPHFzBbHR0ABKSdmCkhBjgpIQYAdyj6QgNx4441hueWWCx9//HEYb7zxwrBhw8Kdd94ZFllkkaQlF198cdh5550DKxusmPDn/P8FF1wQZphhhvDEE0+EG264Icwzzzzh008/DZNMMkkiMWl+yth0000TSTnllFM6dHXxFauAxBczWxwfAQUkvpjZ4vgIKCDlxEwBKchRASkIsEPZ+xOQzz//PJGJZ555JtmKRWoXkEsvvTTssMMO4aWXXgr3339/cl5k4403DmeccUby+Y022ihZOTnrrLPC9ddfH9Zaa63w3nvvJeWk6Zxzzgl77LFHeP755zt0dfEVq4DEFzNbHB8BBSS+mNni+AgoIOXETAEpyFEBKQiwQ9kREFYopptuur4aGASPGDEiXHbZZckhcbZUTTjhhKOtgHB2Y6uttgovv/xysv2K7Vnkm2OOOZJy9ttvv0Re7rrrrnDqqaeGo48+Ojz66KOjXcVtt90Wll566fDFF1+MJiYdutQoilVAogiTjYycgAISeQBtfhQEFJBywqSAFOSogBQE2KHsCMjIkSPDOuusk9Rw++23J2+peuqpp8LUU0+d/Nn777+fnP1o3YKFXHCu49VXX03OfXDmg7MgX/nKV5I8+++/f7jiiivCvffeGw455JBw5ZVXhjvuuGO0q0BIOJj+zjvvhMknn7xDVxhXsQpIXPGytXESUEDijJutjouAAlJOvBSQghwVkIIAO5S9vy1YHCyfaqqpwuWXX57UygrJBBNMkAjEYostlvwZW6s4uP7aa6+Fhx56KMw777xjCMif//znwCrHiSeemBw+b18BQWgWX3xxV0BaYquAdKijW6wEWggoIHYHCXSegAJSDmMFpCBHBaQgwA5l709AOEDOysS5556bnN0gzTjjjOHggw8OG2ywQfL/q6yySvjb3/4WXn/99fDwww8nh815M9YUU0yR/D0rIMgHEnLJJZckqyXvvvvuaFutEJyddtrJMyAKSId6t8VKoH8CCog9QwKdJ6CAlMNYASnIUQEpCLBD2Qd6Cxa/AXLyySeHxx9/PEw22WSJjBDDH/3oR8lZD7ZcnXnmmcmPGP7jH/8Ic889d3jllVfCNNNM0ycgbOfiADpiwooKKx4LL7xw35X8/Oc/T1ZNfAvW/wXXFZAOdXSLlYArIPYBCVRKQAEpB7cCUpCjAlIQYIey33PPPWHaaacd7RA6VXHwHGH41re+1XcW5N///ney3YofLuTMBuLBFip+04Ny+G9e2UvizVaseLA1i8Q5EyQl/R2Q//73v2HWWWdNtnKRz/S/BBQQe4IEOk/AFZDOM7YGCSgg5fQBBaQgRwWkIMDIs7Ma8v3vfz/5fRC2c/G6Xn4zxF9CHz2wCkjkHd3mR0FAAYkiTDYycgK8DZNdDyuuuGLkV1Jv8xWQgvwVkIIAeyA75z04iP7HP/4x+QV1zojwo4Wm/yOggNgbJNB5AgpI5xlbgwQkUA4BBaQgRwWkIMAeyM7vfbAS8vWvfz2wNMv2rl5Nb731Vt+B/CzXqIBkoeVnJZCPgAKSj5u5JCCB6gkoIAWZKyAFAZo9KgIsPbPdbIUVVgirrbbakH/nRAGJKsw2NlICCkikgbPZEmggAQWkYNAVkIIAzR4VAQRk3333Tdo88cQTh5VWWinZB7v22muHSSaZZMBrUUDKCfODDz6YvIFt11137bdAXhu91VZbhR133DFThbfcckt45JFHwk9+8pMh5eNHOD/++OO+z/KSBs5CLbLIIkPKX9aH6IOcuVp55ZXDeeedl/xg6Kqrrjpa8Z9//nk48MADw6abbhpmmmmm8Je//CXZJtmaWLmcb775wg9+8IMwzjjjJH/Fyyruv//+sP322w/YXF5q8Z3vfCf86le/CqeddlpYYoklAm/aqyspIHWRt14JSCArAQUkK7G2zysgBQGaPSoCrQJCw4cNGxZGjRoVJpxwwkRGVl999URGJppootGuSwHJF2YG+VtssUU4++yzkwJ4yQHywe/U9Jfuvffe5O1vw4cPH2uF/NbNTTfdFHbffffkc8T1wgsvTN4AN5TE2+KWXXbZ8O1vfzv5+JNPPhnOP//8cPTRR2eWn6HUN9BnJp100uRV2ogDfY92nX766aN9/P333w987sYbbwzLLLNM2GOPPcI555yT/IZPml599dWk/WyfvPXWW8O4444bjjrqqHDqqacmb3AbKPH9/8477yRxee+99xLBufLKKxMRqSMpIHVQt04JSCAPAQUkD7WWPN0gIHfddVfgdy9MEug0gV//+teBf/pLzCLzGmIGb/ygIyLCP8yON11AEAZ+e4YBO8LGNrbW1QJ+NwZGU089dd8LDBjQIh4HHXRQ8u8FFlggXHrppZkEhHpefvnlJFy8OvqrX/1q+Ne//pWUyb9/+ctfhqWXXnoMAeFME5/nzM8LL7yQ/DeD+DQx0D/xxBPDeuut1/dnrAKwCvHMM8/0/Rn94dlnnw286prBPaLaml588cXw9NNPJ2+QY/CeJl51zYsdFlxwwfCHP/whrLvuuknbEZ2XXnopfPnLXw7f/e53kz+DTSogU045ZSINrQm2rM61Csgdd9yRiEZrggft4EdGkavBBAQuc8wxRxLX6aabLinq0EMPTQQEfnUkBaQO6tYZGwEmJbohjW3XQDe0r9NtUEAKEu4GAWHGkx/LM0mg0wTYbnXttdcOWk0qI6yQ8COPiy22WOAHGvlxRrYIVZk+/fTTMMEEEySz/WwdqjrtvffeyfYcODBoZXXiT3/6UzLwJh1++OHh2GOPDeuss05gAMkWIF7j/NhjjyUCx2/P8MrH448/PrDCMbYVkNYtWJSLFPBmNh64b7/9drJ9i9+2SbdwMXHBlqT2FRAejNtuu20ymEc+WBmhjRtssEHS5v4E5Mgjj0x+5BPpId1www3JKsNCCy0UvvGNb4TLLrssHHHEEYlMkPjsYYcdFtZff/3AJAoDeaQAEWF1Zq211grLL798QFKOO+645Mc9EQO2WyEabH+6/PLLk7fPIbysgPBbPulv8qRx5iURSPFgAsLnWbljdWSNNdYYVEAQcWSFctOE7BFf4pxKSZX9TQGpkrZ1xUqAZxGrtXWmp556KvnNsCYnBaRg9LtBQNjbzMydSQKdJnD33XePVUAYPDPgI80+++zJoJpBNANABrtNExBWPqaZZppkcP3Nb34zGTQjCXBihp9zF5whYPadQTWrIwjaLLPM0neugNWKVFYG24LVKiCsDiAQDORJCMRUU00VfvzjH/dtP2J1gdQuIKx20AZm8jln8bvf/S75DAPrVEB4/fT3vve95P9Z9dhzzz0Twdt4442TPyPem2++efjFL36R/D8Ddc5nUMbXvva1RBg4c4JkkFjFmG222ZKBwc0335yUTb2UQeLzDOqRERIs+O674oorknL5e/IjNe2JVTjkK92C1d8KCFKIHLFiwxvtBlsB4UdIaTuS15rmmmuuAJttttmm07fjGOUrIJUjt8IICaQCUtd5Lb5LFZAQFJCCN083CAgP/5lnnrnglZhdAoMTaD8DQo5W6WDwxduxkI7555+/r8CmbsG66KKLkpWEN998s4/FAQccEM4888xkpYD/vuSSS0abjeNA+MUXXxweeuihZOUkr4AsvvjiiQxyRqL9+yE9/zCQgEw22WTJdiLaTkIIGLwjUOOPP36yAsKqBkJD+uijj5KVCh7su+yyS3Iegs9waB4pShOfZ+WDFYY0cZ2sziCnbL1CBGDAAJ8y0/MsrIxwmHzDDTdMstIWtnSxCkKfG5uAsBLXugLC9jEOnaeJ+NBmpCaVqsEEBKbEL21PWharhEglba06KSBVE7e+GAmkAsKET9WJlewddthBAeEM6ag6IlB1xDtYnwLSQbgW3XUEUgFhRYO3C5EYyPFaXrYYsS+/v9RUAWEGn4Hoc88914eFBxCz9GytYoDP4e+55557NGysECAmRQSEg9UnnHBCcm6EeHEGg4E3cjGYgCAPbEViuxMpFQK2QfGmqf62YD3wwAPJVjG2XrEtlNUIrrt1dZZVIB7+XDeHwREgzqCwWsJ2JrZ+scWPrVj8OQLFdj4SqzIcMF9zzTX7WLFlinMnP/zhD5M/hxvMWxNyM8UUUySrOUgZ9SI5xxxzTPIx5Im+y2pRusWMPx9MQFoPwLfWRxkwhn3VSQGpmrj1xUhAAemOqCkgBeOggBQEaPaoCKQCwgwv0sG2Gc4YDJaaKiDIxZZbbpnMrqeJAfBZZ52VbEWC53XXXRf++te/9ouwiIC0Fsh5Et6mNWLEiGSWfzABYSBPG9sFJJ2v6k9AqI/yt9tuu2SGj9WJ/lZAGJgjBKw08AYpyiJtvfXWyVY0BARZWHLJJUcTEFYc2ObFdZDSsz2cLUFA2OrFihNbqFjxSBPl8Ya2tC74t2/B4mwK28fYKkfbhiIgnDfhHEj7CgjnUVj1Ofjggwe7LUr/ewWkdKQW2IMEFJDuCKoCUjAOCkhBgGaPigADZva9D0U6Wi+sqQKSvlnpmmuuSX4vhbdKMQvPoXDe5sSqAYe0+RyrBiRm4nnLEzPpzPhziJ2/Jw31DAirAbzhitWW9O1V7HdmJYPtVAzi2cKEZJDaz4AwCKcd6WoD+ZZbbrlk0E/qT0Aefvjh5K1VrGSwesGBcbbhcRiexN+zQsabrDhLxNkOxAxZ4N9s32OFhAPoCAKvsqU+zm+QGOjTZqSOlIoFKzxsv+JwPf1y//337zuX8cYbbyTbszjHQrtI/QkIKy0ctqe9bI8bioAg4fBpPwNCPOHrGZCovtpsbIMIKCDdEWwFpGAcFJCCAM3eCAJNFRCCy0Hrk046KRngIhYIHL85wSF0EoeqGaRzLoIVBn4kj5l8DoEzaGeL284775xsE+LgIofUeatYa2Lwjmykh9CpkwE8dXDonG1TbL9iexJiwzkM3grGqgP/pg2tvwPCIWzKS99YhYDQbgQgFZDWMyD8OW/iYxWC1Q8Sqy6soDAgR2gQBrY1sVrx4YcfJn/OtXFYHgHhzAft5gA3QoGo8bn0N2VYneAz/DkClL4tjLdepWdKeHsY14TUcN6Et3dxDXwmXWnpT0BoLz86SJvYnsW10ta99tprjG2FSA4rHwxiWOHhLWJpor0IH6tbqVBWeYO7AlIlbeuKlYAC0h2RU0AKxkEBKQjQ7I0g0GQBIcCsdjDI5qwDW5A4J8EZj9aBK7LAAJYBdvpr3OnAGCnhjWKch+jvh/E4c8DsfesPEfIbHPxKOAN3ti+xKtF6HoOBNisrrEQgD7yxKz3DwwoEbzFDREi0ncEtZZDYIpWeAWKwjyyxJak9sbLAG7w4Z8EZFA6wtyauJV0VohzKRThYCUEIllpqqb4zIORjRQSpoG7ayqoHdaft5DPUydkTzn5QJ6sfrYktWlxP6yH09O+pk1c2I3QcgEf42hMyxZkdfikdHlxfeu38Jgmy2f5L61Xd5ApIVaStJ2YCCkh3RE8BKRgHBaQgQLM3gkBTBQQJYKsOZ2V4YxIDfmbX2R7FK2RNcRNgWx0rHRymJ9aIE79LgkTWkRSQOqhbZ2wEFJDuiJgCUjAOCkhBgGZvBIGmCgjBZVacLVTM9POWJw5p84pbU/wE2GrFyhMH4dliRozZ6lZXUkDqIm+9MRFQQLojWgpIwTgoIAUBmr0RBJosII0IcIMvkt9hYusc8sG2MM751JUUkLrIW29MBBSQ7oiWAlIwDgpIQYBmbwQBBaQRYfYiSyKQ921zCkhJAbCYniaggHRHeBWQgnFQQAoCNHsjCCggjQizF1kSgby/t6OAlBQAi+lpAgpId4RXASkYBwWkIECzN4KAAtKIMHuRJRFIBYTfQPnss8+SUnlrFz/+yeuY07eVtVengJQUAIvpaQIKSHeEVwEpGAcFpCBAszeCgALSiDB7kSURSAWktbhWGeE1wfzA4tprr50cgk+TAlJSACympwkoIN0RXgWkYBwUkIIAzd4IAt0gIPwWBr9QbZJAtxPgN0b4UcWB0rjjjtv3OyxzzDFHIiL8w2+gICSnn3562GSTTSq9zA8++CB5yxs/3siv0Zsk0K0EFJDuiIwCUjAOCkhBgGZvBIFuEJAZZpgh+R0OkwS6nQC/GzM2AUnbzw9T8vsj/IhjujWLX7ZXQLo9wravTgIKSJ30/69uBaRgHBSQggDN3ggC3SAgW2+9dTj44IMbwduLjJvAYYcdFvinv5RKB6sgq6yySt/qB1u03IIVd9xtfTUEFJBqOA9WiwIyGKFB/l4BKQjQ7I0g0A0CwszwIYcc0gjeXmTcBNrPgLDCMWrUqDDhhBOGlVZaKay++uqJeEw00USjXagCEnfcbX01BBSQajgPVosCMhghBaQgIbNLIAQFxF4ggaETaBWQiSeeOJGOFVdcMZEOzlkMlBSQoTP2k80loIB0R+wVkIJxcAWkIECzN4KAAtKIMHuRJRFAQJ544onktbu87WryyScfUskKyJAw+aGGE1BAuqMDKCAF46CAFARo9kYQUEAaEWYvsiQCb731Vphiiikyl6aAZEZmhgYSUEC6I+gKSME4KCAFAZq9EQQUkEaE2YusmYACUnMArD4KAgpId4RJASkYBwWkIECzN4KAAtKIMHuRNRNQQGoOgNVHQUAB6Y4wKSAF46CAFARo9kYQUEAaEWYvsmYCCkjNAbD6KAgoIN0RJgWkYBwUkIIAzd4IAgpII8LsRdZMQAGpOQBWHwUBBaQ7wqSAFIyDAlIQoNkbQUABaUSYvciaCSggNQfA6qMgoIB0R5gUkIJxUEAKAjR7IwgoII0IsxdZMwEFpOYAWH0UBBSQ7giTAlIwDgpIQYBmbwQBBaQRYfYiayaggNQcAKuPgoAC0h1hUkAKxkEBKQjQ7I0goIA0IsxeZM0EFJCaA2D1URBQQLojTApIwTgoIAUBmr0RBBSQRoTZi6yZgAJScwCsPgoCCkh3hEkBKRgHBaQgQLM3goAC0ogwe5E1E1BAag6A1UdBQAHpjjApIAXjoIAUBGj2RhBQQBoRZi+yZgIKSM0BsPooCCgg3REmBaRgHBSQggDN3ggCCkgjwuxF1kxAAak5AFYfBQEFpDvCpIAUjIMCUhCg2RtBQAFpRJi9yJoJKCA1B8DqoyCggHRHmBSQgnFQQAoCNHsjCCggjQizF1kzAQWk5gBYfRQEFJDuCJMCUjAOCkhBgGZvBAEFpBFh9iJrJqCA1BwAq4+CgALSHWFSQArGQQEpCNDsjSCggDQizF5kzQQUkJoDYPVREFBAuiNMCkjBOCggBQGavREEFJBGhNmLrJmAAlJzAKw+CgIKSHeESQEpGAcFpCBAszeCQIwCcvfdd4drr702XHPNNeGuu+5qRJy8yLgJKCBxx8/WV0NAAamG82C1KCCDERrk7xWQggDN3ggCsQhIKh1XXnlluO+++/piM2rUqEbEyYuMm4ACEnf8bH01BBSQajgPVosCMhghBaQgIbNLIIRuFpBUOs4///yknf0lBcReHAMBBSSGKNnGugkoIHVH4H/rV0AKxsEVkIIAzd4IAt0mIEjHZZddFs4999zw/PPPDxqDN954Y9DP+AEJ1E3gjjvuCKuvvno4/fTTwyabbFJpcz744IMwySSThL322ivsv//+ldZtZRLIQkAByUKrc59VQAqyVUAKAjR7Iwh0g4Csv/76YYoppggXXnhhePXVVxvB3YtsFoGZZpopPPfccwpIs8Lu1WYkoIBkBNahjysgBcEqIAUBmr0RBLpBQHbfffew2267JSsfSAgHzEnjjTde+Oyzz8Yah4MOOqgRcfIi4ybw8MMPh/POO08BiTuMtr7DBBSQDgMeYvEKyBBBDfQxBaQgQLM3gkC3CMghhxzSx/vtt99O3nB1ySWXJP+Qxh133PD555+PERPPgDSim0Z/kZ4BiT6EXkAFBBSQCiAPoQoFZAiQxvaRVEDOOuusgiVlz/7666+HnXfeOTzzzDNh5plnzl6AOSRQEYFuFJDWS09lBCG56KKLwieffBKGDRsWUvFQQCrqKFZTiIACUgifmRtCQAHpjkArIAXjgIAcc8wxBUspll0BKcbP3J0n0O0CMpCMXH311eHdd9/tE5HOk7IGCeQnoIDkZ2fO5hBQQLoj1gpIwTjwNp0iaZFFFglbbbVV2GKLLXIXM9VUU7kCkpueGasgEJOA9CcjG2ywQRWYurqOI444Iiy77LJhvvnmG62dzz77bDjjjDOStx+NM844yfkDDkK3pgkmmCAstdRSYfHFF+/74wsuuCBMOOGEYbXVVuvq646pcQpITNGyrXURUEDqIj96vQpIzXFgm8e+++4b9tlnn5pbYvUS6ByBWAWkc0TiK3nqqacOBxxwQNh6661Ha/x1110XVlxxxfDxxx8HRGPppZcOX3zxRSIraXrsscfCpZdeGrbZZptw7LHHJn+81lprhckmmyz8/ve/jw9Gl7ZYAenSwNisriKggHRHOBSQmuOggNQcAKuvhIACUgnmjlaCgHCIf7PNNhutnuuvvz6ssMIKownIoosumny2NfF2pvXWWy98+OGHYaKJJlJAOhAtBaQDUC2y5wgoIN0RUgWk5jgoIDUHwOorIaCAVIK5o5UgIEcffXTg91Ra06233pqserSugPQnILwidp555kl+g4WyXAEpP1wKSPlMLbH3CCgg3RFTBaTmOCggNQfA6ishoIBUgrmjlSANJ510UlhjjTVGq+eee+4JCy200FgFhLeIsc2UQ/333Xdfkl8BKT9cCkj5TC2x9wgoIN0RUwWk5jgoIDUHwOorIaCAVIK5o5UgICeffHJYffXVR6vnr3/9a3K4vHUFhIPps8wyS9/nnn766TDNNNMkPwDJr3UrIJ0JlQLSGa6W2lsEFJDuiKcCUnMcFJCaA2D1lRBQQCrB3NFKpp122sAvwm+++eaj1XPVVVeFVVddNfkBR96CxXas4cOH9x1Wf+SRR8Iuu+wSHnrooTDbbLP15XUFpPxwKSDlM7XE3iOggHRHTBWQmuOggNQcAKuvhIACUgnmjlbCKgerF2efffZo9ey9997h/PPPD48//njy5whI+xmQNddcM7zyyivhzjvvVEA6GCUFpINwLbpnCCgg3RFKBaTmOCggNQfA6ishoIBUgrmjlRx//PHhZz/7WXKOY7nllkvqevTRR8MyyywTtt1227DffvsNKCCvvfZaGDFiRDjssMPCdtttl3zOFZDyw6WAlM/UEnuPgALSHTFVQGqOgwJScwCsvhICCkglmDteyZFHHpkcJp9xxhnDZ599Fl544YXkBwj32GOPwHfZQCsg/PkJJ5wQdt999/DUU0/1vQXrjjvuCLPPPvto7d5yyy3Dhhtu2PFr6cUKFJBejKrXVDYBBaRsovnKU0DycSstlwJSGkoL6mICCkgXBydj0z799NNk5WPcccdNznSMP/74o5XAIHjSSScd7RA6H+BNWLyyl8Pp008/feBsyBtvvDFG7fz9DDPMkLFVfhwCCoj9QALYNpj5AAAgAElEQVSDE1BABmdUxScUkCooj6UOBaTmAFh9JQQUkEowW0nDCSggDe8AXv6QCCggQ8LU8Q8pIB1HPPYKFJCaA2D1lRBQQCrBbCUNJ6CANLwDePlDIqCADAlTxz+kgHQcsQJSM2Kr7wICCkgXBMEm9DwBBaTnQ+wFlkBAASkBYglFKCAlQCxSxM0335xkHzlyZJFizCuBriaggHR1eGxcjxBIBWSxxRar5Yr4UUpeSrD//vvXUr+VSmAoBBSQoVDq/GcUkM4ztgYJNJ6AAtL4LiCACgggILwSOW966aWXwosvvhgWXnjhvEWE5ZdfXgHJTc+MVRBQQKqgPHgdCsjgjPyEBCRQkIACUhCg2SVQAQF+y2XfffdN3lhmkkCvElBAuiOyCkh3xMFWSKCnCSggPR1eL65HCCggPRJIL2OsBBSQ7uggCkh3xMFWSKCnCSggPR1eL65HCCggPRJIL0MBiaAPKCARBMkmSiB2AgpI7BG0/U0goIA0Icpeoysg3dEHFJDuiIOtkEBPE1BAejq8XX1x999/f7jpppvC+++/n7Rz0UUXDSussELH23zQQQeFa665Jtx+++1JXUcccUTgz3bbbbfw4YcfhjvvvDPccMMNpbZj6aWXDt///vfD3nvvnatcBIS0zz775Mr/yiuvhG984xvhySefDCNGjMhVxmCZ/vvf/yYH3blO6uH/Tz/99MGylfr3jz/+eFL/rbfeGv7973+HP//5z2HXXXcdo46zzjorfP3rXw8rrrhi4ID/qaeeOsZnpp122rDmmmuGKaecMvm7d955JxxzzDFhxx13DFNMMcVon//Xv/6V9N+rrroqzD///KVeU5MKU0C6I9oKSHfEwVZIoKcJKCA9Hd6uubhNN900HHvssWHSSSdN2rTlllsm8nHwwQeHr3zlK+H6668Pp512Wthjjz3C//zP/3S03QwW33rrrWSgiHB89atfDZdddllYaaWVwnPPPRfee++9MO+88xZqw1NPPZUMag899NCkHN6CRT0zzjhjoXLzZk4F5Jlnngkzzzxz3mLGmu/II48Mf/rTn8Jf/vKX8Omnn4Y55pgjie+Pf/zjjtR31FFHJW8FW3zxxZPyEZ555pkn/PKXvwwbbrhhIj8//elPw7vvvjtG/UjKt7/97UQo7r777rDIIoskAjrRRBMln6X99Am43XXXXWH22WcPsJt11lnDY489lvx/e+LzyAmfG2+88Tpyzb1eqALSHRFWQGqOQ9EZp5qbb/USGBIBBWRImLruQ59//nkyg8+s6/nnnx+WXHLJvoElM7XMQDPYnXrqqUdrOwOrhx9+OHzxxRfhu9/9bjL4+uY3v5nM6DLzz+x4OuP7wQcfhHvvvTcwez9s2LCknE8++STQZ7785S8ng7Fxxhmnr/z//Oc/4b777ksGgl/72teSwSD/feONNyYrG5deemlYcMEFk0H/bLPNFp544omk7jTxOQbszCKT7rjjjuT6GNBxTXPNNVeYbLLJRrse2siAcKqppgozzDDDGHFCNP7xj38k9bACQEoFhAEy4rP66quHCy64IJGO8ccffwwBYQD70EMPJXynn3760er429/+FogFeREp0quvvpoMbNPrYYD8yCOPjCEgL7zwQnjttdeSwewkk0zSVy5xoG3w5NrnnnvuJG97giP1U3464GVVaeKJJ074klgFQH7S63/++eeT64MbAjbhhBOOViyfZxUBVsOHD+/7O4SKWHL999xzT9KvWgfh5OPvWHFYaKGFknznnHNO2HPPPZO+2NpPWiukP8KGv6e/cD1wTvsgdcKA9sIkbS/XudFGG4X1118/iR99449//GOymkWsSAgIqx9vvPHGGOyWXXbZJE+rgNBX6Ldp4o1j9Fd+u+W4444bVEDIx7UjXAykTdkJKCDZmXUihwLSCaoZyuSBy2sP8y55Z6jKj0qgNgIKSG3oC1XMoJhB6dZbbx0eeOCBsPvuu4c11lgj7LDDDsn2obXWWitcffXVyQzxySefnAgEA3Fk4nvf+16SlwHWRRddlAzcVl111TDTTDMlArDuuusmbUM+kBQG2AwQKW+rrbYKq6yySvjoo4+Sgegtt9ySDEZZOUAWGPwycCUvbeIfBsj8P//+2c9+FpZaaqlEGBj0r7322v1yYGA+zTTTJDPKZ599djII5zpPOumksN566yV5GDwefvjhSXsffPDB8KUvfSlceeWVYYIJJkgGy9R1xhlnJHnp58zQb7LJJsl2K7ZgIW7Uz4CfGXD+G9Fp3YL1q1/9Khx//PHJ4BjR4Yf8tttuu0SiGPgy8Gcge+GFFyYSCEtWAfjNDwSCui+//PKw2mqr9W3BYsD9ox/9KBEmZuERM8pkBp403XTThXXWWScZQPP31MuEGJ9pTcRl8sknTySKQTLxJK7IEHEh/f73v0+YXXHFFYlU0D+4bgbzjz76aMKLuJGQBbYmUTdyC3+ui9izkoC8II2sErBtDlHgWuFOPraXIQtpQi5oz7XXXpuwaU9wWGaZZZK/oz8gtbQN3j/84Q+TmMF4zjnnTMSYFTLay7XC93e/+1341re+lWyTgg+rGogFq2gk+PHji4hee6IPI9BjExDyIDlcH/1osBUQPv/b3/42/OEPfwgIkik7AQUkO7NO5FBAOkE1Q5kKSAZYfjRaAgpInKFjFpvB58477xx+85vfJBfBYJEHeLoFhAEg24p+8pOfJANepITBOQP6dHDKVihWHH7wgx8kKyaHHXZYn4AwiGIG+LPPPkv+YQBLHQzySCeeeGIiOxdffHE48MAD+85V8N3Jvnrkg8EYM+oMxN98882+vfPUywz5AQcckAgRg2YGeml6/fXXE7FhcEmd/B2DxUMOOSS8/PLLyeD5O9/5TjIoZvDK4JtBKYN3Bp1HH310MvBmRQYpYqCMBCBulJOeAWG1gr3+rIowg0/eVEAY4HJdiA8Dac4VjBw5MtA2BuL8HQP7cccdN/mRwFlmmSX5LELCNiCkiHpIrWdAuCZWnNJzB88++2yymsDnGVDTDgb5rE5RL5K42Wab9Z2Vae2xiCMDeOQFyWP7GuXQHtrFViTahbwQPwb0xAuerA4QG64BYUFgEUm2ySFwiB2xIS8yRz9jVQdpQEBpG3LF6hYDdTjTJ1oTZyyIE6zaEysFrGghyCRiRv+FGfkQCqQ1/fV2BJozJsSKa6P/IwbIyscff5zUzy++pyswCAhbwIhVe0I24TE2AWH7FQLPqgpSNhQBgSdyx6oLZ0xM2QgoINl4derTCkinyA6xXAVkiKD8WNQEFJA4w8eWFwZvqTxwFQw2+fPW7R/MTCMrDOKZ0WYQme7JZ4aeQRsrGyuvvHLy9wzI0hUQBnyIAyKDaCAxDOTTxCoFW2DYHsOgkXIZ9JG/dctNWk6rgFAGf84gm3/SQT5ChQwxgEMsWq8vHdwxSEaizjvvvORcSZqYtT/33HOTLT0MXJnZZ/DYnloPoY9NQBgEsyqEyAyUGIgz8GdLG4N7ZukRjLEJCJzZ0oMQpgmJ4LrJx8rI9ttvnwgciS1UbJeire1b6iiHFRAkAnlkVQRx3GmnnZKVJuTqkksuSa6DATcD9HTFg9l6rg1e9BmuIx3sUy/9gi1RyAl/f9tttyWrXmliVQIxoa3Uheymqw/pZ1gxo/8gCu2J60RMNt544+SvkAjEi1WO5ZZbLtluhaS1HpqnjxF75KRVQJ5++unkc62MxiYgxArhbhUQ+gxiQ6LNfDciX0gMaSgCgqizjQ/xXWCBBeL8cqmx1QpIjfBbqlZAao6DAlJzAKy+EgIKSCWYS6+ELTDMVDNoZJWCxMw0e/XZWtKa5ptvvkQ8GNAxm872kzTxPYdUMHhkRpsBaSogrDIwm8/A8Mwzz0wGmungtbV85IY9+2ypYlWDQSpnENi+xEByIAFph0I5zPQjGKxoICCUxQw6KZUSBuSnnHJKIiAIUmtiUMphYJgwa50O4ls/M1QBYbUDMWCVpj0x4N1ggw2SlSEG38gg29fghFiMTUBYfbjuuusSNmlCPjinQZwYGP/6179O5I7EigYxZFWj9VwGf8f5CmKC3BFDVnBghogyWGcLHdvKGJgjIGxHYpWIhIBQH9dCzBENZu9bE21BHnbZZZfASg0ykybay5YupJF+wnY5VqFaExwQHKSiPdF/KZuVlzSxQkcfYusZbWE1Iz0Ynn6GrV6szLQKCKLEagXxSCWC7XAMaGHTnogZn2cLX3oIHYlLz+KwkpSu+KV5hyIgfDaVqHSlcIzK/YMBCSgg3dE5FJCa46CA1BwAq6+EgAJSCebSK0lXL5jtTl/7yYCVARzbnvpLDF4ZJLNSQkolJt3ywsw822DSMxbMeDNQY5afNxuxbYV60wPpA10Un2H70i9+8Yu+A9+tW7BYMWFQyKx8a2LbD+3nHAD1IjUcak4Hcmy9YUDMtisGlwxqGTz2l2DBALLICgjna0jITntKV5sYtJJYAWHgyeB5MAHhGjiP0roCssQSSyQCwcCXsxVIUruAtB+STtvEli0kElmCK4ew2ZKFVPCmMdqUvgWrXUDY/oQgcsYDeU1fANB+vWzXQlTaBYQ/hxPnMtgO1r4CwgoC8UbM2hPt5pzlFltskfxVKpiILJLMmRDeQIUo9JdaBSRdHWtdAWFFDCYIHGd40sTqBnJLDKg7FZBWvmzbQqrYrsbWPdJQBISy6cOt4lz6zd/DBSog3RFcBaTmOCggNQfA6ishoIBUgrn0SjgEzVuXmPlllpvECgIDSWbFGbyROJzLIIwZY1YEWAVh8E7i8DPbhTgkzD5+PscgmJULEmdH2NNPXQywmTlnMMt2LdLNN9+c/MMgksEcA0rqIDHrzh542sfAnMEcg2Akhy0tDOoZXPL/aaIdrARw6Jq3EZGf7Tnp9h1Wb5htZyWAfsu5EWQkfbsVB645FE4eBrEcqmb2nT9jgMr5Cga5rPIM5QwIn9lmm22SMwRwSw/GUyd/zioPW3hIcNl8882TQ9+sjMCQa09/T6T1DAgrSYhAKi+cS4EDn0VEOLNB2ymPlK6AICdsWWIFiK1z6dYk4kSMOHeDsCFylEedDJ45n9Hf74CwAgJbVtGII3HlfA0De1K6GsMKBUKDqLRuwWMFhBUXePMZ6mw/A8K2PbjT7vStXaxq0D/Jw1vV2OrF85aVJvoSLJEntlnRtzn3Q0Ku2FrGNjfiQR+hHyFy6UsZWu8HVu5YSUG86Vv0Q/oxq2IIMn2Dv+tPQKiPlRbKR8zgPRQBoW9yH3gGJN9XngKSj1vZuRSQsolmLE8ByQjMj0dJQAGJMmzJqkT7DDHbllh1YBabg7nM6LJthllctlcx4EJE2KrFgIrEQJ2BPYd7OWDMwI/ZZwZ7DN4Y/LGiQV0MyNliw9YhZpBZgTjhhBMScWFfPtun2A7E1iUG1wz22AvPdymrGeRj0MmAkbMBCBBvn2KQyYCNbUkM6Gn722+/nRzUZqDPrDYDRdrKmYd0ixhvS2ILDYNszpxwSBwJYwDPIJwVGwberKCwKsTBd95qONQtWPBkhpzXFnMehPMltJ86uXZEgsE9woQ48fcMVjl7wIAYGUMIWSFAJtIfIuQQO4N9BIvBOfFCrNjORGILHQN+rr1VQPhv2sTqEKteqfzAmoE+14a4kGgvq1YIBexTAWFbHXWSEBBkND3XwbYvzlxwjfQvYkeMEDwG7ay2IThpQkAYpMOAlTPko/XAd7qNjlUT+gj9jz7Fdw7bqxAf+iMygbxw/QxA6Y+0H5Hmulgp43oRFd5ixlav9BrhjETDi1UOVo3Y9pUm+j+/QcO18DYtYsXZE1Zk0pXDgQQEOaJM2si1pQLS37YwWNMHuQ+Qcd+Cle97VQHJx63sXApI2UQzlufvgGQE5sejJKCARBm2ZIDNgJuzDq2/IcHVcOicuJIY4LcmBlXMZJOfsxWICGcm0vMIDDyZYWd2mYEfb4RiwJu+oYo99pSNIDCAa/1dDrZIMaBlCwr18k/6+xSsGlBP+gNwtIm2cPicmWoGb62fTwWEATOJFRUGr+kPGabXxKw6n+HfbANK9/+nf8/AGylAwMhPav0hQrbMpAezaXd/P0TIygeDYTi3/kAheRloIkoMxpEoBtmsjDBoZ1UB1gya2b7U+kOEDM5pB6KHEKQrVrSPATHbtNLVIQSQwTliQ772FRD4sZrEKlP6+xlcM6IDE1J6nWxnSs9UsGICn/SMDZ9juxQ8iTN50+12DL7T1wqnbFltYDBPO4kv4kd/Sd9CRf/k2mkL8W1fAaEc+hv9CQa0Cw7UlV4710tMYMXWtNbfemELISIBe/ovB+g5F5T2mdZ+Twwph9WJdMUs/XvKQVBYfWrvP9SLxLCalHLu7xsj/a0chIlyOJxvyk5AAcnOrBM5FJBOULVMCUhgNAIKSLM7BLPPzCwjBt2UEA4kiAE8A+umJybE2J7EgLxbE6taDNbTbWcMxBGngX4Jne1NrJwgKsgZW7CQVLac5UmINxLEm9HYBld1YpsfWxmRVX8JPR99BSQft7JzKSBlE7U8CUhgDAIKSLM7Ba8MZX8820y6KaV7+jlQ3f6mq25qZ1VtiUFAWLViOx2ixGoH27foWwMlVmjYTsdKEYltWpzPYatU3oTAcPCdlajWXzXPW95Q87Gax7UjP2xBNOUjoIDk41Z2LgWkbKKWJwEJKCD2gdEI8OpVthWlB4+7BQ+/Z8FbjBjUcdi+6SkGASFGnDnhzA4Dcs55sLJRdWI7Fdus+A2UqhLb71j9SbefVVVvr9WjgHRHRP9fe/cZYutVLnB8GXsXE0s4KpZjjdh1bJjD2AaJHzLYI9aggtuGYL4YT0YjJEZQsSFYED8kYuyxoXjO2LtiwxI0Noglauwtnsvz3jvnTpJT1sw8e+13r/0bEC8576y139+zwj1/dxMg45iDR0GgawHPgHQ9XjfXicC8BEgn3G5jhwLx3pz4IIGN9yTVLidAaqWme50Ama6v1QkQKGV4A2i85CFejx2v4W75s/GZ+fEJOxsftdlyf3sRmBcBATIvk/I4QyA+vCA+tCHeE7Px6Xc1MSJAxnF+BMg45uBREOhaQIB0PV4314mAAOlkkAtyGxufnhb/HR+cEO81i4/6ju8Zio/HPlyMCJBxHBABMo45eBQEuhYQIF2P1811IiBAOhnkgtzGRoBsvt34iON4b1f8xKfuxfe3XDFGBMg4DogAGcccPAoCXQuMIUDiozPjS+z8ECBwaIF9+/YNXxQZH1Xrh8DYBU4//fQjPsT4mOL4rpn4iU8NixCJ/8SXYcZHM8/i46bji03jY6Pje2viy0AX+UeALPL03TuBRgJjCJD4crH4wi8/BAgQILB4AvGSrAiQ+Gjm888/X4DM+AgIkBkPwPYEFkFgDAFy6qmnehP6Ihw297htgXPOOaecffbZwzen+yEwdoHjjjvuqA8xPib55JNPHsJj47tTvATrqGxNLhAgTZhtQmCxBcYQID4Fa7HPoLs/uoD3gBzdyBXjETjUe0Di0cXLbePjeTdHx+ZHLUDGMUMBMo45eBQEuhYQIF2P1811IiBAOhnkgtzG5gA54YQThug46aSTjvot8QJkHAdEgIxjDh4Fga4FBEjX43VznQgIkE4GuSC3sbS0NHz/R/znxBNPrL5rAVJNNdULBchUeS1OgEAICBDngMD4BSJA4mfv3r3jf7AeIYFtCgiQbcIl/5oASQa1HAECVxYQIE4FAQIECIxBQICMYQqlCJBxzMGjINC1gADperxujgABAnMjIEDGMSoBMo45eBQEuhYQIF2P180RIEBgbgQEyDhGJUDGMQePgkDXAgKk6/G6OQIECMyNgAAZx6gEyDjm4FEQ6FpAgHQ9XjdHgACBuREQIOMYlQAZxxw8CgJdCwiQrsfr5ggQIDA3AgJkHKMSIOOYg0dBoGsBAdL1eN0cAQIE5kZAgIxjVAJkHHPwKAh0LSBAuh6vm+tEwPeAdDJIt3FEAQEyjgMiQMYxB4+CQNcCAqTr8bq5TgR8E3ong3QbAmQOzoAAmYMheYgE5l1AgMz7BD3+RRAQIIswZffoGZBxnAEBMo45eBQEuhYQIF2P1811IiBAOhmk2/AMyBycAQEyB0PyEAnMu4AAmfcJevyLICBAFmHK7tEzIOM4AwJkHHPwKAh0LSBAuh6vm+tEQIB0Mki34RmQOTgDAmQOhuQhEph3AQEy7xP0+BdBQIAswpTdo2dAxnEGBMg45uBREOhaQIB0PV4314mAAOlkkG7DMyBzcAYEyBwMyUMkMO8C8xogv//978vHPvaxcsopp8z7CDx+AkcVECBHJXJBBwKeARnHEAXIOObgURDoWmCeAmQjOiI8LrjggnLppZeWAwcOdD0fN0cgBASIc7AIAgJkHFMWIOOYg0dBoGuBsQfI5uh4z3veU/71r3+Vq1zlKgfDQ4B0fTzd3P8JCBBHYREEBMg4pixAxjEHj4JA1wJjDJCN6Hjf+95X4j/xc9WrXrVcdtllV5qFAOn6eLo5AeIMLJCAABnHsAXIOObgURDoWmAsAfKSl7ykfOADHyjxLMfHP/7xwfxqV7ta+c9//nNE/9NOO63r+bg5AiHw+c9/vnzuc58rzrvz0LPAueeeW37+85/P5KW1b3zjG8tkMikXXnhhud3tbtcz81HvTYAclcgFBAjsVGAMAfKkJz2pHHvssUN8XHzxxTu9Jb9PgAABAnMocItb3KL88pe/FCAznp0AmfEAbE9gEQTGECDxv+qeddZZA/eXv/zl4ZmQ8847r1x00UXDP9v8no8rzuSf//znIozJPS64wJlnnlle8YpXFOd9wQ9C57cfL8GKZyJm8dJaz4D8/+ESIJ3/i+b2CIxBYGwBstkkYiRejhXPjHzve98b/uiYY44p//3vfw9eNov/RzWGuXkMiyXgTeiLNe9FvVvvARnH5AXIOObgURDoWmDMAXKoGPnoRz9avvKVrwiQrk+lm7uiQARI/OzduxcOgW4FBMg4RitAxjEHj4JA1wLzEiCHipH4PpAvfelLXc/HzbUViJdh/Pa3v73cpte+9rXLwx72sHLve9+77YOxG4EFExAg4xi4ABnHHDwKAl0LzGOAdD0QNzdTgbvc5S7llre8ZXnAAx5w8HF8/etfLxG78ezD6aefPtPHZ3MCPQsIkHFMV4CMYw4eBYGuBQRI1+N1c1sUiAB55jOfWV784hdf7jdf//rXl/io6L///e8H/3l8RHT8+xPfUXP729++XP3qVz/4Z/GFmfFSwbjmete7XrnPfe4z/Nmf/vSn8q1vfas85CEPKd/4xjeGP7/rXe9arnOd61xuv0svvbT88Ic/LLe61a3KzW9+84N/Fv8s9ol/9rWvfa3Epwbd9ra3vdzvfuc73ymXXHLJ8M/ue9/7lute97oH/zzeP/WTn/yk/OUvfyl3utOdyrWuda0tCrmcwPQEBMj0bLeysgDZipZrCRDYloAA2RabX+pU4HAB8ulPf7o8/OEPL//4xz+GAIjv5Hj84x9fHvrQh5brX//65UMf+lBZX18fYuAPf/jD8AxKxMptbnOb8u1vf7vER02/4Q1vGL7P48EPfnB5wQteUN773vcO3zfwzW9+s3zwgx8se/bsKREuj33sY4dIeMQjHjFcf9xxx5V3v/vdQ0g8/elPH9aN+LjxjW9c4ks773a3ux38ws4XvvCF5S1veUtZWloqv/nNb4YpffKTnyy7du0qP/rRj8qjH/3oEve4e/fu8va3v718+MMfLg984AM7nabbmjcBATKOiQmQcczBoyDQtYAA6Xq8bm6LAocKkHiWIoIhoiBeihXPIkRovPKVryynnHLKsMP73//+cs4555QvfOEL5W1ve9vwsdLf//73h1j54x//WJ773OeWeBblBz/4QXnQgx40PMPy6le/evjdWDueDfnsZz9b3vSmN5XXvva1w+/GF3H++9//Lve6173KM57xjPKiF71o+O93vvOdw3uf4tmNCJCb3OQmw773vOc9yzWvec1hnYic+ImP7o3rVlZWhoCKMHr5y18+/Nl3v/vdIXLii99iLz8EZi0gQGY9gf/dX4CMYw4eBYGuBQRI1+N1c1sUiACJZyHipU0bP/HvSDxjEN9PE3/Zj2csIgo+8YlPlGtc4xrDZfE7j3zkI4e/zMcXqcWzCq973evKc57znIPXxHVf/OIXhz+LELnjHe84/G58sttJJ500hM2Tn/zk4ZmOeBZj4yc+ASui4lOf+tTw8rCf/exnw/+98ROP6TWvec3wu7e+9a2Hl1a94x3vKMcff/zBa+L7Q+LlVrHuHe5wh4P//AlPeEJ517veNcSJHwKzFhAgs56AABnHBDwKAgsgIEAWYMhusVogAiReCvW4xz1u+J14qdXZZ59dLrzwwnKzm91s+GcXXHDB8FKmE0888Urrxl/wIyzi+2vimYp4WVa8P2QymQwvrdoIkHiZ1o1udKPh9+PZjHhmIt6XcfLJJ5d73OMe5VWvetXBtSMu4lmVeMbi1FNPLZdddtkQGBs/N73pTYfrn/a0p5Wf/vSn5c1vfvPwkq4b3OAG5e53v/vwzEtEUYTH/e53vxKf6rX556UvfenwKV9+CMxaQIDMegICZBwT8CgILICAAFmAIbvFaoFDvQQr4iD+kh9/qY+f+FSseFN5vNE73odxpJ945uH8888vT3nKU4Y3n//1r38dYiNCIZ6tiJ99+/YNz57EsyjxDEe8HGrzMyBnnHHGEDMRGL/61a+Gl2VdMUAiMuI9KZt/4mVdT33qU8ujHvWoEmvEG93jpVqbP+GrGsaFBBoIbATIxvfeNNjyclvEJ93F/9gQ781a5B8vwVrk6bt3Ao0EBEgjaNvMhcChAiTevH3CCSeUc889tzzmMY8ZPrkq/oLyspe9bAiG+Ik3mkc0xPeIxLMVcc2zn/3s4c8iQuLlUPFSp3hD+f3vf//hfRgbHzaehIwAACAASURBVOkbz7B85CMfKZ/5zGeG95LE+0Xi38sb3vCG5cCBA8MnZkWU7N+/vzzrWc8aPkkrHsvGT8TRW9/61uGZlnj/SLz0a+PTreIxxCdqnXfeecPLrOJ9IhvPrkRAxTMzETM+DWsujmf3D3IjQGZ5owLEe0Bmef7sTWBhBATIwozajVYIHO5TsOJ/GY3AiI/BjTCIZxLiDejxbELESDw7Em9Kj5dmxcuvVldXh4/XjTd/xzMcv/jFL4ZIifd+xCdUxV/842VY8Sb1+CSq+BSteG9IBEcESLznI94gHv8dYRFvej/zzDOHqPnd7343PKtyxQCJl4TF2vHG9Cc+8YnDMyoRJhE3sVb8xSoeVzzzEiES/zyemXn+859fIeMSAtMXiA9s2MlPPCMZkR4fArGTn42XR+5kjXn+Xc+AzPP0PHYCcyIgQOZkUB5mE4GvfvWrw7MVm9+EvvEsRrx/4853vvPB94LEezHiL/UXX3zx8NG28WbwjZ9f//rXB18mFe+7iLiIZxniu0EiEuJZkXhPx+G+ByTi5Mc//vHwMb6xbrwkJV5GFQEUvxP7bfxEDMX7O+LZlfizeKYl3gwfjzWePdn8PSIROBdddNHw57F2fM+IHwK9CBxzzDHlec973vAsoJ/tCwiQ7dv5TQIEKgUESCWUywgkCETgRJDE94nER+bW/mwESASEHwIEDi0gQHJOhgDJcbQKAQJHEBAgjgeBdgLxBYLxvRx/+9vfrvRpVEd6FAKk3YzsNL8CAiRndgIkx9EqBAgIEGeAwCgE/vznPw+fohUvjYq/LNX+CJBaKdctsoAAyZm+AMlxtAoBAgLEGSAw1wICZK7H58E3EhAgOdACJMfRKgQICBBngMBcCwiQuR6fB99IQIDkQAuQHEerECAgQJwBAnMtIEDmenwefCOB+PckPmUuPv7az/YFBMj27fwmAQKVAt6EXgnlMgIzFBAgM8S3NYEFExAgCzZwt0tgFgICZBbq9iSwNQEBsjUvVxMgsH0BAbJ9O79JgEClgACphHIZgRkKCJAZ4tuawIIJCJAFG7jbJTALAQEyC3V7EtiagADZmperCRDYvoAA2b6d3yRAoFJAgFRCuYzADAUEyAzxbU1gwQQEyIIN3O0SmIWAAJmFuj0JbE1AgGzNy9UECGxfQIBs385vEiBQKbARIMcee2zlb+Redskll5TTTjutnHXWWbkLW41ARwIRIPGzd+/eju7KrRAgMEYBATLGqXhMBDoTiACZ9V/+jz/++Jk/hs7G6nYIECCwcALLy8tldXW1TCaThbv3zBsWIJma1iJAgAABAgQIEOhWwDeh54xWgOQ4WoUAAQIECBAgQKBzAQGSM2ABkuNoFQIECBAgQIAAgc4FBEjOgAVIjqNVCBAgQIAAAQIEOhcQIDkDFiA5jlYhQIAAAQIECBDoXECA5AxYgOQ4WoUAgSkK+HjQKeJamgABAgSqBQRINdURLxQgOY5WIUBgigK+IG2KuJYm8H8CQt9RIHB0AQFydKOaKwRIjZJrCBCYqYAAmSm/zRdEwL9nCzJot7kjAQGyI76DvyxAchytQoDAFAX8xWiKuJYmsOkZkDPOOKMcOHCACQEChxEQIDlHQ4DkOFqFAIEpCgiQKeJamoAAcQYIVAsIkGqqI14oQHIcrUKAwBQFBMgUcS1NQIA4AwSqBQRINZUAyaGyCgECsxIQILOSt+8iCfj3bJGm7V63KyBAtit3+d/zDEiOo1UIEJiigL8YTRHX0gQ8A+IMEKgWECDVVJ4ByaGyCgECsxIQILOSt+8iCfj3bJGm7V63KyBAtivnGZAcOasQINBMwF+MmlHbaIEFfA/IAg/frVcLLC8vl9XV1TKZTKp/x4VXFvASLKeCAIHRCwiQ0Y/IAyRAgAABAtUCAqSayoUECMxKQIDMSt6+BAgQIEAgX0CA5JtakQCBZAEBkgxqOQIECBAgMEMBATJDfFsTIFAnIEDqnFxFgAABAgTmQUCAzMOUPEYCCy4gQBb8ALh9AgQIEOhKQIB0NU43Q6BPAQHS51zdFQECBAgspoAAWcy5u2sCcyWwf//+4fHu2bNnrh63B0uAAAECBAhcWUCAOBUECBAgQIAAAQIEKgTiGfmlpaWysrJScbVLDicgQJwNAgQIECBAgAABAhUCvgm9AqniEgFSgeQSAgQIECBAgAABAgIk5wwIkBxHqxAgQIAAAQIECHQuIEByBixAchytQoAAAQIECBAg0LmAAMkZsADJcbQKAQIECBAgQIBA5wICJGfAAiTH0SoECBAgQIAAAQKdCwiQnAELkBxHqxAgMEWB+NjD+C6Qffv2TXEXSxMgQIAAgSMLCJCcEyJAchytQoDAFAV8E/oUcS1NgAABAtUCAqSa6ogXCpAcR6sQIDBFAQEyRVxLEyBAgEC1gACpphIgOVRWIUBgVgICZFby9iVAgACBzQICJOc8eAYkx9EqBAhMUUCATBHX0gQIECBQLSBAqqk8A5JDZRUCBGYlIEBmJW9fAgQIEPAMSP4Z8AxIvqkVCRBIFhAgyaCWI0CAAIFtCXgGZFtsV/olAZLjaBUCBKYoIECmiGtpAgQIEKgWECDVVEe8UIDkOFqFAIEpCgiQKeJamgABAgSqBQRINZUAyaGyCgECsxIQILOSty8BAgQIbBZYX18vu3btKrt37wazAwHPgOwAz68SINBGQIC0cbYLAQIECBBoISBAWijbgwCBHQkIkB3x+WUCBAgQIDAqAQEyqnF4MAQIHEpAgDgXBAgQIECgHwEB0s8s3QmBbgUESLejdWMECBAgsIACAmQBh+6WCcybgACZt4l5vAQIECBA4PACAsTpIEBg9AICZPQj8gAJECBAgEC1gACppnIhAQKzEti/f/+w9Z49e2b1EOxLgAABAgQIJAkIkCRIyxAgQIAAAQIECPQt4IsIc+YrQHIcrUKAAAECBAgQINC5gADJGbAAyXG0CgECBAgQIECAQOcCAiRnwAIkx9EqBAgQIECAAAECnQsIkJwBC5AcR6sQIECAAAECBAh0LiBAcgYsQHIcrUKAAAECBAgQINC5gADJGbAAyXG0CgECBAgQIECAQOcCAiRnwAIkx9EqBAhMUSC+iDC+C2Tfvn1T3MXSBAgQIEDgyAICJOeECJAcR6sQIDBFAd+EPkVcSxMgQIBAtYAAqaY64oUCJMfRKgQITFFAgEwR19IECBAgUC0gQKqpBEgOlVUIEJiVgACZlbx9CRAgQGCzgADJOQ+eAclxtAoBAlMUECBTxLU0AQIECFQLCJBqKs+A5FBZhQCBWQkIkFnJ25cAAQIEPAOSfwY8A5JvakUCBJIFBEgyqOUIECBAYFsCngHZFtuVfkmA5DhahQCBKQoIkCniWpoAAQIEqgUESDXVES8UIDmOViFAYIoC8R0g8bNnz54p7mJpAgQIECBwZIH4H8SWlpbKysoKqh0ICJAd4PlVAgQIECBAgAABAgS2JiBAtublagIECBAgQIAAAQIEdiAgQHaA51cJECBAgAABAgQIENiagADZmperCRAgQIAAAQIECBDYgYAA2QGeXyVAgAABAgQIECBAYGsCAmRrXq4mQIAAAQIECBAgQGAHAgJkB3h+lQABAgQIECBAgACBrQkIkK15uZoAAQIECBAgQGBBBZaXl8vq6mqZTCYLKpBz2wIkx9EqBAgQIECAAAECnQv4JvScAQuQHEerECBAgAABAgQIdC4gQHIGLEByHK1CgAABAgQIECDQuYAAyRmwAMlxtAoBAgQIECBAgEDnAgIkZ8ACJMfRKgQIECBAgAABAp0LCJCcAQuQHEerECBAgAABAgQIdC4gQHIGLEByHK1CgAABAgQIECDQuYAAyRmwAMlxtAoBAgQIECBAgEDnAgIkZ8ACJMfRKgQIECBAgAABAp0LCJCcAQuQHEerECBAgAABAgQIdC4gQHIGLEByHK1CgAABAgQIECDQuYAAyRmwAMlxtAoBAgQIECBAgEDnAgIkZ8ACJMfRKgQIECBAgAABAp0LCJCcAQuQHEerECBAgAABAgQIdC4gQHIGLEByHK1CgAABAgQIECDQucDy8nJZXV0tk8mk8zud7u0JkOn6Wp0AAQIECBAgQIAAgU0CAsRxIECAAAECBAgQIECgmYAAaUZtIwIECBAgQIAAAQIEBIgzQIAAAQIECBAgQIBAMwEB0ozaRgQIECBAgAABAgQICBBngAABAgQIECBAgACBZgICpBm1jQgQIECAAAECBAgQECDOAAECBAgQIECAAIEKgbW1tbK0tFRWVlYqrnbJ4QQEiLNBgAABAgQIECBAoELAN6FXIFVcIkAqkFxCgAABAgQIECBAQIDknAEBkuNoFQIECBAgQIAAgc4FBEjOgAVIjqNVCBAgQIAAAQIEOhcQI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BEjOgAVIjqNVCBAgQIAAAQIECBCoEBAgFUguIUCAAAECBAgQIEAgR0CA5DhahQABAgQIECBAgACBCgEBUoHkEgIECBAgQIAAAQIEcgQESI6jVQgQIECAAAECBAgQqBAQIBVILiFAgAABAgQIECBAIEdAgOQ4WoUAAQIECBAgQIAAgQoBAVKB5BICBAgQIECAAAECBHIEBEiOo1UIECBAgAABAgQ6F/BFh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1tbWytLSUllZWen8Tqd7ewJkur5WJ0CAAAECBAgQIEBgk4AAcRwIECBAgAABAgQIEGgmIECaUduIAAECBAgQIECAAAEB4gwQIECAAAECBAgQINBMQIA0o7YRAQIECBAgQIAAAQICxBkgQIAAAQIECBAgQKCZgABpRm0jAgQIECBAgAABAgQEiDNAgAABAgQIECBAoEJgeXm5rK6ulslkUnG1Sw4nIECcDQIECBAgQIAAAQIVAr4JvQKp4hIBUoHkEgIECBAgQIAAAQICJOcMCJAcR6sQIECAAAECBAh0LiBAcgYsQHIcrUKAAAECBAgQINC5gADJGbAAyXG0CgECBAgQIECAQOcCAiRnwAIkx9EqBAgQIECAAAECnQsIkJwBC5AcR6sQIECAAAECBAh0LiBAcgYsQHIcrUKAAAECBAgQINC5gADJGbAAyXG0CgECBAgQIECAQOcCAiRnwAIkx9EqBAgQIECAAAECnQsIkJwBC5AcR6sQIECAAAECBAh0LiBAcgYsQHIcrUKAAAECBAgQINC5gADJGbAAyXG0CgECBAgQIECAQOcCAiRnwAIkx9EqBAgQIECAAAECnQsIkJwBC5AcR6sQIECAAAECBAh0LrC8vFxWV1fLZDLp/E6ne3sCZLq+VidAgAABAgQIECBAYJOAAHEcCBAgQIAAAQIECBBoJiBAmlHbiAABAgQIECBAgAABAeIMECBAgAABAgQIECDQTECANKO2EQECBAgQIECAAAECAsQZIECAAAECBAgQIECgmYAAaUZtIwIECBAgQIAAAQIEBIgzQIAAAQIECBAgQKBCYG1trSwtLZWVlZWKq11yOAEB4mwQIECAAAECBAgQqBDwTegVSBWXCJAKJJcQIECAAAECBAgQECA5Z0CA5DhahQABAgQIECBAoHMBAZIzYAGS42gVAgQIECBAgACBzgUESM6ABUiOo1UIECBAgAABAgQ6FxAgOQMWIDmOViFAgAABAgQIEOhcQIDkDFiA5DhahQABAgQIECBAoHMBAZIzYAGS42gVAgQIECBAgACBzgUESM6ABUiOo1UIECBAgAABAgQ6FxAgOQMWIDmOViFAgAABAgQIEOhcQIDkDFiA5DhahQABAgQIECBAoHMBAZIzYAGS42gVAgQIECBAgACBzgUESM6ABUiOo1UIECBAgAABAgQ6FxAgOQMWIDmOViFAgAABAgQIEOhcQIDkDFiA5DhahQABAgQIECBAoHMBAZIzYAGS42gVAgQIECBAgAABAgQqBARIBZJLCBAgQIAAAQIECBDIERAgOY5WIUCAAAECBAgQIECgQkCAVCC5hAABAgQIECBAgACBHAEBkuNoFQIECBAgQIAAAQIEKgQESAWSSwgQIECAAAECBAgQyBEQIDmOViFAgAABAgQIECBAoEJAgFQguYQAAQIECBAgQIDA+vp62bVrV9m9ezeMHQgIkB3g+VUCBAgQIECAAIHFEfBFhDmz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1tbWytLSUllZWen8Tqd7ewJkur5WJ0CAAAECBAgQIEBgk4AAcRwIECBAgAABAgQIEGgmIECaUduIAAECBAgQIECAAAEB4gwQIECAAAECBAgQINBMQIA0o7YRAQIECBAgQIAAAQICxBkgQIAAAQIECBAgQKCZgABpRm0jAgQIECBAgAABAgQEiDNAgAABAgQIECBAoEJgeXm5rK6ulslkUnG1Sw4nIECcDQIECBAgQIAAAQIVAr4JvQKp4hIBUoHkEgIECBAgQIAAAQICJOcMCJAcR6sQIECAAAECBAh0LiBAcgYsQHIcrUKAAAECBAgQINC5gADJGbAAyXG0CgECBAgQIECAQOcCAiRnwAIkx9EqBAgQIECAAAECnQsIkJwBC5AcR6sQIECAAAECBAh0LiBAcgYsQHIcrUKAAAECBAgQINC5gADJGbAAyXG0CgECBAgQIECAQOcCAiRnwAIkx9EqBAgQIECAAAECnQsIkJwBC5AcR6sQIECAAAECBAh0LiBAcgYsQHIcrUKAAAECBAgQINC5gADJGbAAyXG0CgECBAgQIECAQOcCAiRnwAIkx9EqBAgQIECAAAECnQsIkJwBC5AcR6sQIECAAAECBAh0LrC8vFxWV1fLZDLp/E6ne3sCZLq+VidAgAABAgQIECBAYJOAAHEcCBAgQIAAAQIECBBoJiBAmlHbiAABAgQIECBAgAABAeIMECBAgAABAgQIECDQTECANKO2EQECBAgQIECAAAECAsQZIECAAAECBAgQIECgmYAAaUZtIwIECBAgQIAAAQIEBIgzQIAAAQIECBAgQKBCYG1trSwtLZWVlZWKq11yOAEB4mwQIECAAAECBAgQqBDwTegVSBWXCJAKJJcQIECAAAECBAgQECA5Z0CA5DhahQABAgQIECBAoHMBAZIzYAGS42gVAgQIECBAgACBzgUESM6ABUiOo1UIECBAgAABAgQ6FxAgOQMWIDmOViFAgAABAgQIEOhcQIDkDFiA5DhahQABAgQIECBAoHMBAZIzYAGS42gVAgQIECBAgACBzgUESM6ABUiOo1UIECBAgAABAgQ6FxAgOQMWIDmOViFAgAABAgQIEOhcQIDkDFiA5DhahQABAgQIECBAoHMBAZIzYAGS42gVAgQIECBAgACBzgUESM6ABUiOo1UIECBAgAABAgQ6FxAgOQMWIDmOViFAgAABAgQIEOhcQIDkDFiA5DhahQABAgQIECBAoHMBAZIzYAGS42gVAgQIECBAgAABAgQqBARIBZJLCBAgQIAAAQIECBDIERAgOY5WIUCAAAECBAgQIECgQkCAVCC5hAABAgQIECBAgACBHAEBkuNoFQIECBAgQIAAAQIEKgQESAWSSwgQIECAAAECBAgQyBEQIDmOViFAgAABAgQIECBAoEJAgFQguYQAAQIECBAgQIDA+vp62bVrV9m9ezeMHQgIkB3g+VUCBAgQIECAAIHFEfBFhDmz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1tbWytLSUllZWen8Tqd7ewJkur5WJ0CAAAECBAgQIEBgk4AAcRwIECBAgAABAgQIEGgmIECaUduIAAECBAgQIECAAAEB4gwQIECAAAECBAgQINBMQIA0o7YRAQIECBAgQIAAAQICxBkgQIAAAQIECBAgQKCZgABpRm0jAgQIECBAgAABAgQEiDNAgAABAgQIECBAoEJgeXm5rK6ulslkUnG1Sw4nIECcDQIECBAgQIAAAQIVAr4JvQKp4hIBUoHkEgIECBAgQIAAAQICJOcMCJAcR6sQIECAAAECBAh0LiBAcgYsQHIcrUKAAAECBAgQINC5gADJGbAAyXG0CgECBAgQIECAQOcCAiRnwAIkx9EqBAgQIECAAAECnQsIkJwBC5AcR6sQIECAAAECBAh0LiBAcgYsQHIcrUKAAAECBAgQINC5gADJGbAAyXG0CgECBAgQIECAQOcCAiRnwAIkx9EqBAgQIECAAAECnQsIkJwBC5AcR6sQIECAAAECBAh0LiBAcgYsQHIcrUKAAAECBAgQINC5gADJGbAAyXG0CgECBAgQIECAQOcCAiRnwAIkx9EqBAgQIECAAAECnQsIkJwBC5AcR6sQIECAAAECBAh0LrC8vFxWV1fLZDLp/E6ne3sCZLq+VidAgAABAgQIECBAYJOAAHEcCBAgQIAAAQIECBBoJiBAmlHbiAABAgQIECBAgAABAeIMECBAgAABAgQIECDQTECANKO2EQECBAgQIECAAAECAsQZIECAAAECBAgQIECgmYAAaUZtIwIECBAgQIAAAQIEBIgzQIAAAQIECBAgQKBCYG1trSwtLZWVlZWKq11yOAEB4mwQIECAAAECBAgQqBDwTegVSBWXCJAKJJcQIECAAAECBAgQECA5Z0CA5DhahQABAgQIECBAoHMBAZIzYAGS42gVAgQIECBAgACBzgUESM6ABUiOo1UIECBAgAABAgQ6FxAgOQMWIDmOViFAgAABAgQIEOhcQIDkDFiA5DhahQABAgQIECBAoHMBAZIzYAGS42gVAgQIECBAgACBzgXW19fLrl27yu7duzu/0+nengCZrq/VCRAgQIAAAQIECBDYJCBAHAcCBAgQIECAAAECBJoJCJBm1DYiQIAAAQIECBAgQECAOAMECBAgQIAAAQIECDQTECDNqG1EgAABAgQIECBAgIAAcQYIECBAgAABAgQIEGgmIECaUduIAAECBAgQIECAAAEB4gwQIECAAAECBAgQINBMQIA0o7YRAQIECBAgQIAAAQICxBkgQIAAAQIECBAgQKCZgABpRm0jAgQIECBAgAABAgQEiDNAgAABAgQIECBAgEAzAQHSjNpGBAgQIECAAAECBAgIEGeAAAECBAgQIECAAIFmAgKkGbWNCBAgQIAAAQIECBAQIM4AAQIECBAgQIAAAQLNBARIM2obESBAgAABAgQIECAgQJwBAgQIECBAgAABAgSaCQiQZtQ2IkCAAAECBAgQIEBAgDgDBAgQIECAAAECBAg0ExAgzahtRIAAAQIECBAgQICAAHEGCBAgQIAAAQIECBBoJiBAmlHbiAABAgQIECBAgAABAeIMECBAgAABAgQIECDQTECANKO2EQECBAgQIECAAAECAsQZIECAAAECBAgQIECgmYAAaUZtIwIECBAgQIAAAQIEBIgzQIAAAQIECBAgQIBAMwEB0ozaRgQIECBAgAABAgQICBBngAABAgQIECBAgACBZgICpBm1jQgQIECAAAECBAgQECDOAAECBAgQIECAAAECzQQESDNqGxEgQIAAAQIECBAgIECcAQIECBAgQIAAAQIEmgkI9E6xtgAACZhJREFUkGbUNiJAgAABAgQIECBAQIA4AwQIECBAgAABAgQINBMQIM2obUSAAAECBAgQIECAgABxBggQIECAAAECBAgQaCYgQJpR24gAAQIECBAgQIAAAQHiDBAgQIAAAQIECBAg0ExAgDSjthEBAgQIECBAgAABAgLEGSBAgAABAgQIECBAoJmAAGlGbSMCBAgQIECAAAECBASIM0CAAAECBAgQIECAQDMBAdKM2kYECBAgQIAAAQIECAgQZ4AAAQIECBAgQIAAgWYCAqQZtY0IECBAgAABAgQIEBAgzgABAgQIECBAgAABAs0EBEgzahsRIECAAAECBAgQICBAnAECBAgQIECAAAECBJoJCJBm1DYiQIAAAQIECBAgQECAOAMECBAgQIAAAQIECDQTECDNqG1EgAABAgQIECBAgIAAcQYIECBAgAABAgQIEGgmIECaUduIAAECBAgQIECAAAEB4gwQIECAAAECBAgQINBMQIA0o7YRAQIECBAgQIAAAQICxBkgQIAAAQIECBAgQKCZgABpRm0jAgQIECBAgAABAgQEiDNAgAABAgQIECBAgEAzAQHSjNpGBAgQIECAAAECBAgIEGeAAAECBAgQIECAAIFmAgKkGbWNCBAgQIAAAQIECBAQIM4AAQIECBAgQIAAAQLNBARIM2obESBAgAABAgQIECAgQJwBAgQIECBAgAABAgSaCQiQZtQ2IkCAAAECBAgQIEBAgDgDBAgQIECAAAECBAg0ExAgzahtRIAAAQIECBAgQICAAHEGCBAgQIAAAQIECBBoJiBAmlHbiAABAgQIECBAgAABAeIMECBAgAABAgQIECDQTECANKO2EQECBAgQIECAAAECAsQZIECAAAECBAgQIECgmYAAaUZtIwIECBAgQIAAAQIEBIgzQIAAAQIECBAgQIBAMwEB0ozaRgQIECBAgAABAgQICBBngAABAgQIECBAgACBZgICpBm1jQgQIECAAAECBAgQECDOAAECBAgQIECAAAECzQQESDNqGxEgQIAAAQIECBAgIECcAQIECBAgQIAAAQIEmgkIkGbUNiJAgAABAgQIECBAQIA4AwQIECBAgAABAgQINBMQIM2obUSAAAECBAgQIECAgABxBggQIECAAAECBAgQaCYgQJpR24gAAQIECBAgQIAAAQHiDBAgQIAAAQIECBAg0ExAgDSjthEBAgQIECBAgAABAgLEGSBAgAABAgQIECBAoJmAAGlGbSMCBAgQIECAAAECBASIM0CAAAECBAgQIECAQDMBAdKM2kYECBAgQIAAAQIECAgQZ4AAAQIECBAgQIAAgWYCAqQZtY0IECBAgAABAgQIEBAgzgABAgQIECBAgAABAs0EBEgzahsRIECAAAECBAgQICBAnAECBAgQIECAAAECBJoJCJBm1DYiQIAAAQIECBAgQECAOAMECBAgQIAAAQIECDQTECDNqG1EgAABAgQIECBAgIAAcQYIECBAgAABAgQIEGgmIECaUduIAAECBAgQIECAAAEB4gwQIECAAAECBAgQINBMQIA0o7YRAQIECBAgQIAAAQICxBkgQIAAAQIECBAgQKCZgABpRm0jAgQIECBAgAABAgQEiDNAgAABAgQIECBAgEAzAQHSjNpGBAgQIECAAAECBAgIEGeAAAECBAgQIECAAIFmAgKkGbWNCBAgQIAAAQIECBAQIM4AAQIECBAgQIAAAQLNBARIM2obESBAgAABAgQIECAgQJwBAgQIECBAgAABAgSaCQiQZtQ2IkCAAAECBAgQIEBAgDgDBAgQIECAAAECBAg0ExAgzahtRIAAAQIECBAgQICAAHEGCBAgQIAAAQIECBBoJiBAmlHbiAABAgQIECBAgAABAeIMECBAgAABAgQIECDQTECANKO2EQECBAgQIECAAAECAsQZIECAAAECBAgQIECgmYAAaUZtIwIECBAgQIAAAQIEBIgzQIAAAQIECBAgQIBAMwEB0ozaRgQIECBAgAABAgQICBBngAABAgQIECBAgACBZgICpBm1jQgQIECAAAECBAgQECDOAAECBAgQIECAAAECzQQESDNqGxEgQIAAAQIECBAgIECcAQIECBAgQIAAAQIEmgkIkGbUNiJAgAABAgQIECBAQIA4AwQIECBAgAABAgQINBMQIM2obUSAAAECBAgQIECAgABxBggQIECAAAECBAgQaCYgQJpR24gAAQIECBAgQIAAAQHiDBAgQIAAAQIECBAg0ExAgDSjthEBAgQIECBAgAABAgLEGSBAgAABAgQIECBAoJmAAGlGbSMCBAgQIECAAAECBASIM0CAAAECBAgQIECAQDMBAdKM2kYECBAgQIAAAQIECAgQZ4AAAQIECBAgQIAAgWYCAqQZtY0IECBAgAABAgQIEBAgzgABAgQIECBAgAABAs0EBEgzahsRIECAAAECBAgQICBAnAECBAgQIECAAAECBJoJCJBm1DYiQIAAAQIECBAgQECAOAMECBAgQIAAAQIECDQTECDNqG1EgAABAgQIECBAgIAAcQYIECBAgAABAgQIEGgmIECaUduIAAECBAgQIECAAAEB4gwQIECAAAECBAgQINBMQIA0o7YRAQIECBAgQIAAAQICxBkgQIAAAQIECBAgQKCZgABpRm0jAgQIECBAgAABAgQEiDNAgAABAgQIECBAgEAzAQHSjNpGBAgQIECAAAECBAgIEGeAAAECBAgQIECAAIFmAgKkGbWNCBAgQIAAAQIECBAQIM4AAQIECBAgQIAAAQLNBARIM2obESBAgAABAgQIECAgQJwBAgQIECBAgAABAgSaCQiQZtQ2IkCAAAECBAgQIEBAgDgDBAgQIECAAAECBAg0ExAgzahtRIAAAQIECBAgQICAAHEGCBAgQIAAAQIECBBoJiBAmlHbiAABAgQIECBAgAABAeIMECBAgAABAgQIECDQTECANKO2EQECBAgQIECAAAECAsQZIECAAAECBAgQIECgmYAAaUZtIwIECBAgQIAAAQIEBIgzQIAAAQIECBAgQIBAMwEB0ozaRgQIECBAgAABAgQICBBngAABAgQIECBAgACBZgICpBm1jQgQIECAAAECBAgQECDOAAECBAgQIECAAAECzQQESDNqGxEgQIAAAQIECBAgIECcAQIECBAgQIAAAQIEmgkIkGbUNiJAgAABAgQIECBAQIA4AwQIECBAgAABAgQINBMQIM2obUSAAAECBAgQIECAgABxBggQIECAAAECBAgQaCbwPzPxjul6Y7/XAAAAAElFTkSuQmCC"/>
          <p:cNvSpPr>
            <a:spLocks noChangeAspect="1" noChangeArrowheads="1"/>
          </p:cNvSpPr>
          <p:nvPr/>
        </p:nvSpPr>
        <p:spPr bwMode="auto">
          <a:xfrm>
            <a:off x="0" y="184259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png;base64,iVBORw0KGgoAAAANSUhEUgAAAyAAAAQLCAYAAABzvM0TAAAgAElEQVR4XuydB7QkRd14ayUrSZHkklkBQbKSw6JkAQEJknOSpCIgfuQkGUEyiiA5ZwkiGQFJAoLkIDmDIBn3f25//37f7Ox7+16H6Z6avnUOB9idCn1/1dN1K/QMGzVq1KhgkoAEJCABCUhAAhKQgAQkUAGBYQpIBZStQgISkIAEJCABCUhAAhJICCggdgQJSEACEpCABCQgAQlIoDICCkhlqK1IAhKQgAQkIAEJSEACElBA7AMSkIAEJCABCUhAAhKQQGUEFJDKUFuRBCQgAQlIQAISkIAEJKCA2AckIAEJSEACEpCABCQggcoIKCCVobYiCUhAAhKQgAQkIAEJSEABsQ9IQAISkIAEJCABCUhAApURUEAqQ21FEpCABCQgAQlIQAISkIACYh+QgAQkIAEJSEACEpCABCojoIBUhtqKJCABCUhAAhKQgAQkIAEFxD4gAQlIQAISkIAEJCABCVRGQAGpDLUVSUACEpCABCQgAQlIQAIKiH1AAhKQgAQkIAEJSEACEqiMgAJSGWorkoAEJCABCUhAAhKQgAQUEPuABCQgAQlIQAISkIAEJFAZAQWkMtRWJAEJSEACEpCABCQgAQkoIPYBCUhAAhKQgAQkIAEJSKAyAgpIZaitSAISkIAEJCABCUhAAhJQQOwDEpCABCQgAQlIQAISkEBlBBSQylBbkQQkIAEJSEACEpCABCSggNgHJCABCUhAAhKQgAQkIIHKCCgglaG2IglIQAISkIAEJCABCUhAAbEPSEACEpCABCQgAQlIQAKVEVBAKkNtRRKQgAQkIAEJSEACEpCAAmIfkIAEJCABCUhAAhKQgAQqI6CAVIbaiiQgAQlIQAISkIAEJCABBcQ+IAEJSEACEpCABCQgAQlURkABqQy1FUlAAhKQgAQkIAEJSEACCoh9QAISkIAEJCABCUhAAhKojIACUhlqK5KABCQgAQlIQAISkIAEFBD7gAQkIAEJSEACEpCABCRQGQEFpDLUViQBCUhAAhKQgAQkIAEJKCD2AQlIQAISkIAEJCABCUigMgIKSGWorUgCEpCABCQgAQlIQAISUEDsAxKQgAQkIAEJSEACEpBAZQQUkMpQW5EEJCABCUhAAhKQgAQkoIDYByQgAQlIQAISkIAEJCCByggoIJWhtiIJSEACEpCABCQgAQlIQAGxD0hAAhKQgAQkIAEJSEAClRFQQCpDbUUSkIAEJCABCUhAAhKQgAJiH5CABCQgAQlIQAISkIAEKiOggFSG2ookIAEJSEACEpCABCQgAQXEPiABCUhAAhKQgAQkIAEJVEZAAakMtRVJQAISkIAEJCABCUhAAgqIfUACEpCABCQgAQlIQAISqIyAAlIZaiuSgAQkIAEJSEACEpCABBQQ+4AEJCABCUhAAhKQgAQkUBkBBaQy1FYkAQlIQAISkIAEJCABCSgg9gEJSEACEpCABCQgAQlIoDICCkhlqK1IAhKQgAQkIAEJSEACElBA7AMSkIAEJCABCUhAAhKQQGUEFJDKUFuRBCQgAQlIQAISkIAEJKCA2AckIAEJSEACEpCABCQggcoIKCCVobYiCUhAAhKQgAQkIAEJSEABsQ9IQAISkIAEJCABCUhAApURUEAqQ21FEpCABCQgAQlIQAISkIACYh+QgAQkIAEJSEACEpCABCojoIBUhtqKJCABCUhAAhKQgAQkIAEFxD4gAQlIQAISkIAEJCABCVRGQAGpDLUVSUACEpCABCQgAQlIQAIKiH1AAhKQgAQkIAEJSEACEqiMgAJSGWorkoAEJCABCUhAAhKQgAQUEPuABCQgAQlIQAISkIAEJFAZAQWkMtRWJAEJSEACEpCABCQgAQkoIPYBCUhAAhKQgAQkIAEJSKAyAgpIZaitSAISkIAEJCABCUhAAhJQQOwDEpCABCQgAQlIQAISkEBlBBSQylBbkQQkIAEJSEACEpCABCSggNgHJCABCUhAAhKQgAQkIIHKCCgglaG2IglIQAISkIAEJCABCUhAAbEPSEACEpCABCQgAQlIQAKVEVBAKkNtRRKQgAQkIAEJSEACEpCAAmIfkIAEJCABCUhAAhKQgAQqI6CAVIbaiiQgAQlIQAISkIAEJCABBcQ+IAEJSEACEpCABCQgAQlURkABqQy1FUlAAhKQgAQkIAEJSEACCoh9QAISkIAEJCABCUhAAhKojIACUhlqK5KABCQgAQlIQAISkIAEFBD7gAQkIAEJSEACEpCABCRQGQEFpDLUViQBCUhAAhKQgAQkIAEJKCD2AQlIQAISkIAEJCABCUigMgIKSGWorUgCEpCABCQgAQlIQAISUEDsAxKQgAQkIAEJSEACEpBAZQQUkMpQW5EEJCABCUhAAhKQgAQkoIDYByQgAQlIQAISkIAEJCCByggoIJWhtiIJSEACEpCABCQgAQlIQAGxD0hAAhKQgAQkIAEJSEAClRFQQCpDbUUSkIAEJCABCUhAAhKQgAJiH5CABCQgAQlIQAISkIAEKiOggFSG2ookIAEJSEACEpCABCQgAQXEPiABCUhAAhKQgAQkIAEJVEZAAakMtRVJQAISkIAEJCABCUhAAgqIfUACEpCABCQgAQlIQAISqIyAAlIZaiuSgAQkIAEJSEACEpCABBQQ+4AEJCABCUhAAhKQgAQkUBkBBaQy1FYkAQlIQAISkIAEJCABCSgg9gEJSEACEpCABCQgAQlIoDICCkhlqK1IAhKQgAQkIAEJSEACElBA7AMSkIAEJCABCUhAAhKQQGUEFJDKUFuRBCQgAQlIQAISkIAEJKCA2AckIAEJSEACEpCABCQggcoIKCCVobYiCUhAAhKQgAQkIAEJSEABsQ9IQAISkIAEJCABCUhAApURUEAqQ21FEpCABCQgAQlIQAISkIACYh+QgAQkIAEJSEACEpCABCojoIBUhtqKJCABCUhAAhKQgAQkIAEFxD4gAQlIQAISkIAEJCABCVRGQAGpDLUVSUACEpCABCQgAQlIQAIKiH1AAhKQgAQkIAEJSEACEqiMgAJSGWorkoAEJCABCUhAAhKQgAQUEPuABCQgAQlIQAISkIAEJFAZAQWkMtRWJAEJSEACEpCABCQgAQkoIPYBCUhAAhKQgAQkIAEJSKAyAgpIZaitSAISkIAEJCABCUhAAhJQQOwDEpCABCQgAQlIQAISkEBlBBSQylBbkQQkIAEJSEACEpCABCSggNgHJCABCUhAAhKQgAQkIIHKCCgglaG2IglIQAISkIAEJCABCUhAAbEPSEACEpCABCQgAQlIQAKVEVBAKkNtRRKQgAQkIAEJSEACEpCAAmIfkIAEJCABCUhAAhKQgAQqI6CAVIbaiiQgAQlIQAISkIAEJCABBcQ+IAEJSEACEpCABCQgAQlURkABqQy1FUlAAhKQgAQkIAEJSEACCoh9QAISkIAEJCABCUhAAhKojIACUhlqK5KABCQgAQlIQAISkIAEFBD7gAQkIAEJSEACEpCABCRQGQEFpDLUViQBCUhAAhKQgAQkIAEJKCD2AQlIQAISkIAEJCABCUigMgIKSGWorUgCEpCABCQgAQlIQAISUEDsAxKQgAQkIAEJSEACEpBAZQQUkMpQW5EEJCABCUhAAhKQgAQkoIDYByQgAQlIQAISkIAEJCCByggoIJWhtiIJSEACEpCABCQgAQlIQAGxD0hAAhKQgAQkIAEJSEAClRFQQCpDbUUSkIAEJCABCUhAAhKQgAJiH5CABCQgAQlIQAISkIAEKiOggFSG2ookIAEJSEACEpCABCQgAQXEPiABCUhAAhKQgAQkIAEJVEZAAakMtRVJQAISkIAEJCABCUhAAgqIfUACEpCABCQgAQlIQAISqIyAAlIZaiuSgAQkIAEJSEACEpCABBQQ+4AEJCABCUhAAhKQgAQkUBkBBaQy1FYkAQlIQAISkIAEJCABCSgg9gEJSEACEpCABCQgAQlIoDICCkhlqK1IAhKQgAQkIAEJSEACElBA7AMSkIAEJCABCUhAAhKQQGUEFJDKUFuRBCQgAQlIQAISkIAEJKCA2AckIAEJSEACEpCABCQggcoIKCCVobYiCUhAAhKQgAQkIAEJSEABsQ9IQAISkIAEJCABCUhAApURUEAqQ21FEpCABCQgAQlIQAISkIACYh+QgAQkIAEJSEACEpCABCojoIBUhtqKJCABCUhAAhKQgAQkIAEFxD4gAQlIQAISkIAEJCABCVRGQAGpDLUVSUACEpCABCQgAQlIQAIKiH1AAhKQgAQkIAEJSEACEqiMgAJSGWorkoAEJCABCUhAAhKQgAQUEPuABCQgAQlIQAISkIAEJFAZAQWkMtRWJAEJSEACEpCABCQgAQkoIPYBCUhAAhKQgAQkIAEJSKAyAgpIZaitSAISkIAEJCABCUhAAhJQQOwDEpCABCQgAQlIQAISkEBlBBSQylBbkQQkIAEJSEACEpCABCSggNgHJCABCUhAAhKQgAQkIIHKCCgglaG2IglIQAISkIAEJCABCUhAAbEPSEACEpCABCQgAQlIQAKVEVBAKkNtRRKQgAQkIAEJSEACEpCAAmIfkIAEJCABCUhAAhKQgAQqI6CAVIbaiiQgAQlIQAISkIAEJCABBcQ+IAEJSEACEpCABCQgAQlURkABqQy1FUlAAhKQgAQkIAEJSEACCoh9QAISkIAEJCABCUhAAhKojIACUhlqK5KABCQgAQlIQAISkIAEFBD7gAQkIAEJSEACEpCABCRQGQEFpDLUViQBCUhAAhKQgAQkIAEJKCD2AQlIQAISkIAEJCABCUigMgIKSGWorUgCEpCABCQgAQlIQAISUEDsAxKQgAQkIAEJSEACEpBAZQRKE5BPPvmkskZbkQRSAhNMMIEwJCABCUhAAhKQgAQiIlCagMwxxxzh8ccfj+jSbWrsBE488cSw7bbbxn4Ztl8CEpCABCQgAQk0ikCpAjLrrLOGeeaZp1EAvdh6CBxyyCFBAamHvbVKQAISkIAEJCCBIgRKF5Crr766SHvMK4FBCTzxxBNh9tlnV0AGJeUHJCABCUhAAhKQQPcRUEC6Lya2aBACCohdRAISkIAEJCABCcRLQAGJN3aNbbkC0tjQe+ESkIAEJCABCfQAAQWkB4LYtEtQQJoWca9XAhKQgAQkIIFeIqCA9FI0G3ItCkhDAu1lSkACEpCABCTQkwQUkJ4Ma29fVJMF5NZbb+3t4Hp1HSGw1FJLdaRcC5WABCQgAQnkIaCA5KFmnloJNFlAZplllvDss8/Wyt/K4yIw33zzhQceeCCuRttaCUhAAhLoaQIKSE+HtzcvrukCMu+884aNN964N4PrVZVK4Ljjjgtvv/22AlIqVQuTgAQkIIGiBBSQogTNXzkBBWTecOmll1bO3QrjI/D9739fAYkvbLZYAhKQQM8TUEB6PsS9d4EKiALSe726M1ekgHSGq6VKQAISkEAxAgpIMX7mroGAAqKA1NDtoqxSAYkybDZaAhKQQM8TUEB6PsS9d4EKiALSe726M1ekgHSGq6VKQAISkEAxAgpIMX7mroGAAqKA1NDtoqxSAYkybDZaAhKQQM8TUEB6PsS9d4EKiALSe726M1ekgOTjevjhh+fLaK6oCSy55JJhkUUWifoaqmr8n//85/D3v/+9quqsp4sI7LrrrqW0RgEpBaOFVElAAVFAquxvMdelgOSL3nTTTRdeeumlfJnNFS2BO++8UwEZYvQQkOWXX36In/ZjvUJg9tlnD4899lgpl6OAlILRQqokoIAoIFX2t5jrUkDyRQ8BWWKJJcJRRx2VrwBzRUXg9ttvD+uuu25QQIYetlRArr766sCPnZp6n8BWW20Vnn76aQWk90PtFQ5EQAFRQLw7hkZAARkap/ZPpQJy3nnn5SvAXFERuOCCCxSQjBFrFZCVV145Y24/HiOBH/zgBwpIjIGzzeURUEAUkPJ6U2+XpIDki68Cko9brLkUkOyRU0CyM4s9hwISewRtf2ECCogCUrgTNaQABSRfoBWQfNxizaWAZI+cApKdWew5FJDYI2j7CxNQQBSQwp2oIQUoIPkCrYDk4xZrLgUke+QUkOzMYs+hgMQeQdtfmIACooAU7kQNKUAByRdoBSQft1hzKSDZI6eAZGcWew4FJPYI2v7CBBQQBaRwJ2pIAQpIvkArIPm4xZpLAckeOQUkO7PYcyggsUfQ9hcmoIAoIIU7UUMKUEDyBVoBycct1lwKSPbIKSDZmcWeQwGJPYK2vzABBUQBKdyJGlKAApIv0ApIPm6x5lJAskdOAcnOLPYcCkjsEbT9hQkoIApI4U7UkAIUkHyBVkDycYs1lwKSPXIKSHZmsedQQGKPoO0vTEABUUAKd6KGFKCA5Au0ApKPW6y5FJDskVNAsjOLPYcCEnsEbX9hAgqIAlK4EzWkAAUkX6AVkHzcYs2lgGSPnAKSnVnsORSQ2CNo+wsTUEAUkMKdqCEFKCD5Aq2A5OMWay4FJHvkFJDszGLPoYDEHkHbX5iAAqKAFO5EDSlAAckXaAUkH7dYcykg2SOngGRnFnsOBST2CNr+wgQUEAWkcCdqSAEKSL5AKyD5uMWaSwHJHjkFJDuz2HMoILFH0PYXJqCAKCCFO1FDClBA8gVaAcnHLdZcCkj2yCkg2ZnFnkMBiT2Ctr8wAQVEASnciRpSgAKSL9AKSD5useZSQLJHTgHJziz2HApI7BG0/YUJKCAKSOFO1JACFJB8gVZA8nGLNZcCkj1yCkh2ZrHnUEBij6DtL0xAAVFACneihhSggOQLtAKSj1usuRSQ7JFTQLIziz2HAhJ7BG1/YQIKiAJSuBM1pAAFJF+gFZB83GLNpYBkj5wCkp1Z7DkUkNgjaPsLE1BAFJDCnaghBSgg+QKtgOTjFmsuBSR75BSQ7Mxiz6GAxB5B21+YgAKigBTuRA0pQAHJF2gFJB+3WHMpINkjp4BkZxZ7DgUk9gja/sIEFBAFpHAnakgBCki+QCsg+bjFmksByR45BSQ7s9hzKCCxR9D2FyaggCgghTtRQwpQQPIFWgHJxy3WXApI9sgpINmZxZ5DAYk9gra/MAEFRAEp3IkaUoACki/QCkg+brHmUkCyR04Byc4s9hwKSOwRtP2FCSggCkjhTtSQAhSQfIFWQPJxizWXApI9cgpIdmax51BAYo+g7S9MQAFRQAp3ooYUoIDkC7QCko9brLkUkOyRU0CyM4s9hwISewRtf2ECCogCUrgTNaQABSRfoBWQfNxizaWAZI+cApKdWew5FJDYI2j7CxNQQBSQwp2oIQUoIPkCrYDk4xZrLgUke+QUkOzMYs+hgMQeQdtfmIACooAU7kQNKUAByRdoBSQft1hzKSDZI6eAZGcWew4FJPYI2v7CBBQQBaRwJ2pIAQpIvkArIPm4xZpLAckeOQUkO7PYcyggsUfQ9hcmoIAoIIU7UUMKUEDyBVoBycct1lwKSPbIKSDZmcWeQwGJPYK2vzABBUQBKdyJGlKAApIv0ApIPm6x5lJAskdOAcnOLPYcCkjsEbT9hQkoIApI4U7UkAIUkHyBVkDycYs1lwKSPXIKSHZmsedQQGKPoO0vTEABUUAKd6KGFKCA5Au0ApKPW6y5FJDskVNAsjOLPYcCEnsEbX9hAgqIAlK4EzWkAAUkX6AVkHzcYs2lgGSPnAKSnVnsORSQ2CNo+wsTUEAUkMKdqCEFKCD5Aq2A5OMWay4FJHvkFJDszGLPoYDEHkHbX5iAAqKAFO5EDSlAAckXaAUkH7dYcykg2SOngGRnFnsOBST2CNr+wgQUEAWkcCdqSAEKSL5AlyUg5513XnjssccGbMSmm24aZppppnyNHGKuO+64IzDAfuaZZ8I888wTNthggzDnnHMOMXdnP/biiy+G6aefPjz11FNh+PDhYaKJJgp33XVXWHjhhTtbcVvpCkh23N0kIJ24zzbeeOMw3njjhd///vfhZz/7WXj22WfDZZddlh3U/8/x7rvvht/85jdhscUWC8svv3ymciabbLJw5plnhtVWWy1TvrI/3PMCEkNHIqg33HBDuP322weM7yqrrBK+853vlB3/Mcp7/vnnwx/+8Icx/pwv8zXXXDNMMcUUHW9D1RUoIApI1X0u1voUkHyRK0tA9txzz77nxKuvvpoMtJdYYom+RjEgmW+++XI1csMNNwynnHJK+PKXv9xv/k8//TSRDZ5VK620Uph11lnDG2+8kQyodtppp3DkkUfmqrc9049+9KNw8cUX5ypLAcmFrSsydZOAdOI+K1tAjjnmmPDrX/86IBOPP/54phgy1vzWt75V+3iu5wUkho5Ez+GL/5xzzkk60b///e/wwAMPhEUXXTSMP/74yZ/9/Oc/z22rv/rVr8Imm2wSZp999kE76a233hqWXnrpQB5snfTJJ5+ESy65JLz55pvhr3/965DKGbSiLvqAApJNQB5++OFwxhlnhH/+85/Jl9jKK68clllmmTBs2LBcUWUmiPL22muvMM4444xRBl9Sc801VzjssMMylX/zzTcH/mlNM844Y/jxj3+czIxWlfgO+tvf/hauv/76virXWmut8L3vfS/85Cc/Sf7stttuC8wsf/zxxwlHrrmKCYesDBSQrMT+9/NlCUhr7aeddloyk/ree++N1ii+rx999NEw8cQTh1lmmWW0e+o///lPuO+++8J///vfZPAx99xzhy+++CIw+EMqrr766kRgvvGNb4xxobvuumu49NJLEwGaZppp+v6evjty5Mhw0003haWWWir5c8qkDeOOO24YMWJE37Pkgw8+SJ5tSy65ZPj73/+ePFvmn3/+5Dn34YcfJuVvvfXWSTtoG89C7omvfOUr4cYbbwys8JBoP/L10UcfhTnmmCNMMMEEyZ8PJiCff/553woSz8P0GUfd99xzT1h88cUDXJkZbr3GrFF3BSQrsZD0QWbyiT3PlG5J/d1n9G/6/SKLLJKsBtJvEHISKxOMKWaYYYbR+tBgAvLOO++EJ598Msw888xhyimnHPTyZ5tttrD//vuHbbfdNlx11VWjTURwb339619PJhN4XrMqyrMvTQrIIHj5UiGgdMayUrd2pPbrY5BPh3755ZfDtNNO2/fXfHnSQfk3fNIvTz7w2WefJYMc/j3hhBMmNwbpzjvvDGussUbYb7/9AoMHHgZjS6mA8KDgSz9NfOHPO++8yRcEM10vvfRSeOWVV0YbJD300EOJjdPRuQEZTNL+e++9N/n3N7/5zb7y+DNu0FGjRiUPhG9/+9tj2DjXwkOM66Hd6eCUG5w/X3DBBZPVmnXXXTd89atfzd1NFJChCQjcGbzTz1ZYYYUkJsyK8gXMf1955ZVJrIaSWE1DakkMLOibDDTSgURrGXyB0hcZTI0tITLHHXdc30zsvvvuG373u9+FLbfcMsnGYOfss89OBmZ8QadyP5T2FvnM3nvvndyHPGBJ9Pmvfe1ryYCHhw2DHQZOBx54YHJv852HkNG3mZUm7b777mGrrbYa9P4t0s6h5FVAhkJpzM9UJSBs6UBqV1111WRATx9jsMFghC1TPFcmmWSSRDAQESaafvrTnyZCwP+zmvKLX/wi/PCHPxztIph84ju8tU+2fuC1114LU089dfJHp59+evif//mf5FnBM+qaa64J5557blI2dfBs2nnnncP555/f96xgVWXyySdPxJuJDT570EEHhT/96U+JsLAyT/187oorrkgGXbSZ67r88svDSSedFNglMDYBufvuu8Paa6+dSBLPKWQHaUJEHnnkkeQZRLk8xw4++OBkIi5vUkCyk4tJQBgfcR8hy/TPXXbZJayzzjrJhADf3/Qz+j1bFLkfmFQaSEB4rvI85N9M5PE8RC7YIjXQM4pxGv39rbfeCrvttlt4++23k2dGmrg3GIfBlGcM9yfjpQsvvDBpi1uwBumfVQlI3R2pPwz9CQhfngy0eYAweOELjk7Il+f777+f/DmdkIEgX6Z0Th4WdGy+aBdYYIFk9mjHHXccK/mBBIRM3GA8JFitOfnkk8OJJ56YDOTStOyyyyY3EA8fBkvMXt1///2JHNA2vuDTPY/cmHzBs+rD/mHEipuXgRaJ2eLNNtssGeh+6UtfSh48zBCzFYyHBjPIPOB44DDoRI7yJgVkaAJC/Ik3faR1dpD+x6CCwQxbNNKEUCCK9Bm+BPni488QlfXXXz/5cmRlA8HIIiD/+te/ksEUif7PwIQvWPoBAxYEmX2xDCJ4CHDvpIltK/Qh7onW/a/0VZaxGSi2Sj/5mO3inkSOmB1ufSikIs01MNvEqiWzsmmdfJ5tMfTdVEDYk84D6oUXXkgeNsstt1zge6h1VYYBG9tQLrrooqRuBoQst3N/pTNt5GGwxsAPmU8TIsbgE+GnHcx0w6l1denpp59O6idxXzKQG0pSQIZCaczPVCEg9Af6LgOgdCXi2GOPTfoeg/199tknWRHkH+5FBvWsOrKF6h//+EfyjGA1ZdJJJx3jAtLnAnla+1r7B1lh4buB/ssziHT88ceHo446KvmO5/uDgRCDsXTAtNFGGyVSftZZZyXfDXyHcD+SWD08/PDDA/0VhtyL/PuAAw7om1jgPmEgSH/mOdPfGZDvfve7yaQdg7V0QoLvCp5VDCD5nkpXWVnpKZoUkOwEYxIQ+jkTWcg+/ZvEM4X/5/uXiTgmkxDqzTffPBm7DSQgTDwh0XxXM9bh+cGYiAk0dq70l7hHeN6ceuqpyXOL8Q/PQMSCxP3PuIbxF5MNjJO4b1m1YayogAzSP6sSkLo7Un8Y2gWEL2cGEFj2Nttsk2S57rrrkgE7X5x82fPFypc0gyMGhNwIfHHzMGH2mFlrvoQHSwMJCCse5Ec6GAwx48Q/rQKCENDxeWjwQODBxuwbgzLahIjccsstyQ3ADcP+Yb78GUD95S9/SbYA8BAlMUhkxYqZPBIPK67z2muvTVXvKIQAACAASURBVB6gbF/h5ttiiy0Gu6RB/14BGVxAmAElTsQhnZUfG1gGE8ykIi0MDJ577rkk9gyMkUoG7PQVBkX077EJSOsWLISVL2W2J7EqR59n0EK/QXoZQNG3WF1h8NUuIKzY8MXNLCrL/Pw/bWRwtOKKKyYrFcxsMajhAUPb0+1Q/D8DCySegQuJuhZaaKGknyMVrDQy+0Tfpnz6NwMy+CHRJJbNWd3k/uG+5IAsDx/K6S8hSlwjAzceZtzbRxxxRGAPcCqFyAWfQZL22GOPRFoYxDHQhBOrPzx8EI3f/va3yXcH0ogQspLJ9wkiMlhSQAYj1P/fVyEg9GnuTf6dJr63uV9YTabv8t/cw0zgtAop/XQoAsI2ESYUBkr0Y/oV91W6Qo8UIME8q+hv1MN/s32TxD3DfYqYtwsIgoSEI9okBIjtJExCIBokvj+Qd8pAuvsTEO5pBIOBXipY5OM5wvc/g0UGfQzY2BJWNCkg2QnGJCA8xxhXIR2rr756crFM8PK93yqwiD+TXnxuIAHhOcFEFRNmaWKFkO9l+lF7YtWDZwordek9xLODe3v77bdPPs7kLjsGWs/zMunLZxhHKiCD9M+qBKTOjjQQgnYBwXDhQSdu/fLny7P1S/2QQw5JDgO2boNJry+rgDCIwsZJDF5oA8vT6U3C4IfO3SogzHgxmOKhgSiRp3UPPjfNoYcemtwE3HAMRPn/1gcLDxpMnoEOX0jpuQKWJ9lKxgPwwQcfTPYcY/WIStGkgAwuIAyw6ROIROte0v7YM9gmLmz/4EuPhGi8/vrricAyEE8H//zdYFuwWgWE8lgZYwBNYksVfWKHHXYIbHVitheZJTGDxBf4CSeckPw/gzBmqxj8c4+xPx2J5b6h3yHvzLAi2mw1Q+oRKaScVT8SfRIpRqgZYNGPuU8YuJDo74gMDBAWxIh7lwmEtF0IOHJGf2YQxH3ASgr3FlLW/kYhRIIHRjo4YoUTAWMwNtVUUyVlIPwMzBAjVqJYLaHdxCzdsomgscJIbPh7HogkRAgpS/9/bPeTApLv26YKAeHeSsWyvZU8O5gA4qUsSDx9iW0e9BVWrgcTEL5/yT/YcwSBYLaX506a6H/cK9znlMEAv3WLL0KONHEPtAsI9zTizKo3ie8UBlvtKzWpWNPf+xMQ7qF0gqz9rBorp3wXMJhr3/acL9oh+d6BAxMa6XbovGU1JV9MAsIqBd+ZrfFlJZvnSPs2d84yMekzkIDwXc7kVbr7g3gzhmLCju/w9sTkE/ctq/xpYiKOewspISEgTPzybEsTYybuD1YPFZBB7qqqBKTOjjQQgnYBSQdorVKQ5mWWl0EZn2HFgC9qbgA6O6sDeQWE2aRUZBiI8bBiMJYmDgTzIGsVEFZGmN1isImsUPcf//jHvjxsD2C5kXbxEGIpPDV2ZrQY2DIzzk1E+1vf7pIWQhvYfsMNxmAxlaQiX9IKyOACwiCAwXHrDGj7G9MYBCAC6R5w5CBNfDHzpUn+IgKCGDBYYoWifca+PwFh6wd9Mk1IMf+PUDAQR2YYkHDvpAkRYEWAB0CaGPDQ15l94i09lMM9QT/mwZMekGe7FXt32eueJlYsOOfEPcqKK1/+lJeesUIgKJuHGTPI3AMsm7OSgay0Cwj3ELPC1JUmHlTs7yUvEsIAiFWdNG233XZ9M3G0l1lpZucGOxPWfl8pIPm+aaoQELa38r1J3xrshRD0Q8Tzl7/8ZTLoZjJnbCsgXDUDJZ41rfdKSgOJYAKK72PuidYVEO4Zvhvom+lZwnYBYfDJd0y7gDCJQN/m3iExm8xzpHUrGPcPzyq2njFu6E9AuNcYCA4kGOkzgFnnIofPUx4KSPb7JCYBYVKWPte6cs29R1/k+7+/NJCAMBFFv2VSKE1MJLN62d/b4Hju8PnW5xr3Fc8F2sMEGrLBZ7jH08TkMFLMC40UkEH6Z1UCUmdHGghBu4AweGNWlO0gPMjGlpjl5UHEQI0BDYO0oluwmHFlqwl7ZtP3TbMCwhar1LhpE4MlBjc8NBh08ZBpFxD257P/P91O0i4gvNkEGWGgQ2xaD9qn153OxnPTDfagHcrXoAIyuID0J7KtAkI/oJ8wMOfwKF+m/b3FCUFmJSDvCgiDK2Z62WLFIIqVBWYwGbD3JyDtW7DoUwgE20/YjsHqCl/oRx99dF9XoTxmrLgW7kX227J/lplMZnORGu7J9CHA37OsTaINrIK0zlwhEmwv4dqZiWYGi5WasSXq4F7hXkilJV0BQSYY4DCgak2cDYMLAoI8tb7Wmz/jWmgD2wRYFeJ7Aoln5hem5B8sKSCDEer/76sQEFYpWAVDRPkeJiH7DEqIP5LM+SH6PyndGsWKMgMnVvNYuRvoVevIAZNMnP9jNY3E84b/p3y+A5B6JpIQknR7LH2VLSXsjUeKkZjWevgs8sEAFImgfWzVIrE9C/lonQyg3/N8S7dBcq9xH1M++QY6A8J9zuArffMc9zAST/tpF39f1qq6ApL9PolJQBBstrvyPZ6uRPDdznczqxHp5BLPQoSAcdNAAsI4iuclz0/K5DsZieceaz+zy7MzPfvaflaRlXeeU0yucVaQ5xdjG1bieX5zX5Of9iogXSIgdXWksV1+u4Aw0OZLl1WFtEPSuRig0NlYFeBhgjWT6MB8CfPlyv5x9se23ihjq3ugMyDsa2T5ng5NecgIAy/qRQL48k+X9HloIBYMdFr3MHLDsAWGg/EMTtdbb72+gVu6AsIDgIEQ+xdZ3WFpkoRM8QBkdpprYXWkdZYt+9fd/+VQQAYXEGjxxcWAv7/fiaEPsrRLv2SGlFWw9JBze2yKrIC0loUAcT8gugxShiIg5Ecw2PpH+7in6Eets7o8NBAXBvCINzO7/BkpPayaCgj9GKFmYENCzHnzFrO9aWLAw+cZ/POAYoYVPiSEiva3byVk9otBK1teYN66BYsBG+3jnugvcQYLueBgcZpoH9vn0jePpX/OwIvtkjycGLgOlhSQwQj1//dVCAg1871Mn2YwwqoDW5uYBeX7kpVJBjVMFLGCTB9h61H69kTOeDExwIwsZ4v6S9wnyATbT9IVa14wQd/hjAUJWeDZQFnIMwLEajlbp+iTPMtaVxroz9xrvHiEfk957KfnOUHbWI1sFXZWQBEhroGBHgNXrhHpGttbsNi+hbgwIORZxYCRyTKEh4kvzo8MZYvpUHqAAjIUSqN/JiYBQbzZsos4t+7UYGst9xz9k9V+ZIRVDMY0AwkIZXF2i8/Sp5EEdhswKdb+WnruSybRmDxrT6yKc9+whZ1twtzPPOO477iHuO8Yw5EUkEH6Z1UrIHV1pLFdfn9vwWL2k8E4Kwew4eHBlha+UBnY0OHYTsFgiYEJA0FmpOj4zDjRGXmwpLM/A9U/kICwVY0vbb6sERtmzHjIIRk80KiPhxkDMh4obMXhYcKXfJoQEGZeaQcPAcpiCwApFRDyMJvNLDI3LOdceHhzw1EvA6CUz0Cvbc361aeADE1A+GLkIY8YEt808UXLwJptRmwlYnCBQDJoSJeJ6a8IA4OX9M1PiDJpqGdAEFsOYfPFnG6TYPYIKeXLm8EEZaWrD/x/f4fQ0wO49E3en85MLX0gfYMIfQ7ZYkmbvkc56ZtzaAP/z3UiJ/RjHgrpwUP2sbPUzUCGSQCukfuP97rTp/kzBmvpvnC4MUBj0MZB2TRxNoXXo/IAYVaMWax0uR8Jom54pr/XgPSwJYAHGfuHaXvrgVoekkxG8IDinAASlr66GhnjIclgb7CkgAxGqDoB6e+HCKmdZxrCy+QQ/bP1depMFDFZQF9hjzj9kO9tEn2W71nOhKQy0d/VUD79ksE+iXLaV6rTNtB3W1+hjpCkv7eR5qEfs3qTvsmQ/s1glEEck1tcR/vBcFYikQbqaX0lPYOzdF8+A0S+C3hmpvcW9yPfFXxHkS99dXD65jqupb9XgWeNugKSlVj3/g5If/cZ4x++s3m+tb81ji2z9GFS6/kfno/0ZyaU6IP0udZtxIgD4yBEeKAXPTD2YZWjv50w3As8c7lXGGOxCsJEMJNhSH3r2+v8HZAaBKSbOtLYLj99fS2DoNZXfvLlyfkH9rG2fnlSFiLA7BSrJUgAA470tZ4sd2O+dExkYWyJGVlmmDDw9vMVPLx48KSveKQcxIPDxVg2baNOtgEws8oN0XqglgcDDyMGYwyO+Hf6JpP0wdH6AEh/94Qbk4dTOmBK+TBb4Bas7F/0rTkQBdi2iuLYSmTwzAwrfQMh5YuYAQV9jrfr8Gck3ljGoTqEmIc/IsDe2PTtZ8SdWVLeIMIAiYEt/ao1nvQP6ms9hM6sKGUh4wgtA3Vm95n1588ZZPP/iAptaD8DQh/mocGWIySG9jMgZ8CDUKevemaQRl9mlZE6kBZmb/kswkFemDEBwJc926zSxCCfvs4MMKICYwZLyBIDwnTVkM9zmB3RRk64Z7lHeThxf7C6ybkvEvcRzKgL/ggEW7ngB7P0DAh1sRKELMKV7wnazT3KA5MJCR5MnFFhPzDSxewxUjmUN8opIPnutzJWQFjhbt2KlK8l2XPxvOG7t8of78zeyvJzsH047+vdFZDs8eiWFZC67rPBiHEfspVqKOf2GIvx/Z8K9kBl84xN3844WP2d+Pue/iX0bu1InQhk08tke9bY3k8/Nj6ugAxdQOCICLNSxWwN/90+u5KyRiqZiUVqWRVofTsb4oowsHLH9p/Wlxmk+ZmJREjbf4iQJW4G6GxbYtCevoqQfAzE05cYMNBnVjdNrCKwzz2d8W3tE6ziIAlsK+HNUq0p/fVm9s+z4kCZ/JPKAltd2vseos5DgGVvVuoQAAah/Hl/r/nkwQKDdFsh1906AcAEA0KF6KezauRhpo1/M1mRXhcCwmoJnFjVgC8ikpaHdLFcT16uF8lJf1tksO8RBWQwQv3/fRkCwqQOKwVVJ/osfYhtV01KfK/wnZEnKSDZqXWLgNR1nw1GjPuQFUS+ywdLrHwgz7wdcWyJCe68kj1YG4by9z0tIN3UkZgpTX88rb/AMJvZurIwlOBl/QzL6+le9v7yslTNzHCMiW0ueZfOFZCxC4giH9cdwYohD6rBfjm+v6tiab51K1j7ZxSQfH2hDAHJV7O56iCggGSn3i0Ckr3l3ZeDF0uwus1ulG5OPS0g3QzetnUPAQVk7ALSTSLfPb2me1vCljFWU9Jf6M3SUrantR98bM2vgGSh+X+fVUDycYs1lwKSPXIKSHZmsedQQGKPoO0vTEABybYFqzBwC+goAbaHpb8IX3ZFCkg+ogpIPm6x5lJAskdOAcnOLPYcCkjsEbT9hQkoIApI4U7UkAIUkHyBVkDycYs1lwKSPXIKSHZmsedQQGKPoO0vTEABUUAKd6KGFKCA5Au0ApKPW6y5FJDskVNAsjOLPYcCEnsEbX9hAgqIAlK4EzWkAAUkX6AVkHzcYs2lgGSPnAKSnVnsORSQ2CNo+wsTUEAUkMKdqCEFKCD5Aq2A5OMWay4FJHvkFJDszGLPoYDEHkHbX5iAAqKAFO5EDSlAAckXaAUkH7dYcykg2SOngGRnFnsOBST2CNr+wgQUEAWkcCdqSAEKSL5AKyD5uMWaSwHJHjkFJDuz2HMoILFH0PYXJqCAKCCFO1FDClBA8gVaAcnHLdZcCkj2yCkg2ZnFnkMBiT2Ctr8wAQVEASnciRpSgAKSL9AKSD5useZSQLJHTgHJziz2HApI7BG0/YUJKCAKSOFO1JACFJB8gVZA8nGLNZcCkj1yCkh2ZrHnUEBij6DtL0xAAVFACneihhSggOQLtAKSj1usuRSQ7JFTQLIziz2HAhJ7BG1/YQIKiAJSuBM1pAAFJF+gFZB83GLNpYBkj5wCkp1Z7DkUkNgjaPsLE1BAFJDCnaghBSgg+QKtgOTjFmsuBSR75BSQ7Mxiz6GAxB5B21+YgAKigBTuRA0pQAHJF2gFJB+3WHMpINkjp4BkZxZ7DgUk9gja/sIEFBAFpHAnakgBCki+QCsg+bjFmksByR45BSQ7s9hzKCCxR9D2FyaggCgghTtRQwpQQPIFWgHJxy3WXApI9sgpINmZxZ5DAYk9gra/MAEFRAEp3IkaUoACki/QCkg+brHmUkCyR04Byc4s9hwKSOwRtP2FCSggCkjhTtSQAhSQfIFWQPJxizWXApI9cgpIdmax51BAYo+g7S9MQAFRQAp3ooYUoIDkC7QCko9brLkUkOyRU0CyM4s9hwISewRtf2ECCogCUrgTNaQABSRfoBWQfNxizaWAZI+cApKdWew5FJDYI2j7CxNQQBSQwp2oIQUoIPkCrYDk4xZrLgUke+QUkOzMYs+hgMQeQdtfmIACooAU7kQNKUAByRdoBSQft1hzKSDZI6eAZGcWew4FJPYI2v7CBBQQBaRwJ2pIAQpIvkArIPm4xZpLAckeOQUkO7PYcyggsUfQ9hcmoIAoIIU7UUMKUEDyBVoBycct1lwKSPbIKSDZmcWeQwGJPYK2vzABBUQBKdyJGlKAApIv0ApIPm6x5lJAskdOAcnOLPYcCkjsEbT9hQkoIApI4U7UkAIUkHyBVkDycYs1lwKSPXIKSHZmsedQQGKPoO0vTEABUUAKd6KGFKCA5Au0ApKPW6y5FJDskVNAsjOLPYcCEnsEbX9hAgqIAlK4EzWkAAUkX6AVkHzcYs2lgGSPnAKSnVnsORSQ2CNo+wsTUEAUkMKdqCEFKCD5Aq2A5OMWay4FJHvkFJDszGLPoYDEHkHbX5iAAqKAFO5EDSlAAckXaAUkH7dYcykg2SOngGRnFnsOBST2CNr+wgQUEAWkcCdqSAEKSL5AKyD5uMWaSwHJHjkFJDuz2HMoILFH0PYXJqCAKCCFO1FDClBA8gVaAcnHLdZcCkj2yCkg2ZnFnkMBiT2Ctr8wAQVEASnciRpSgAKSL9AKSD5useZSQLJHTgHJziz2HApI7BG0/YUJKCAKSOFO1JACFJB8gVZA8nGLNZcCkj1yCkh2ZrHnUEBij6DtL0xAAVFACneihhSggOQLtAKSj1usuRSQ7JFTQLIziz2HAhJ7BG1/YQIKiAJSuBM1pAAFJF+gFZB83GLNpYBkj5wCkp1Z7DkUkNgjaPsLE1BAFJDCnaghBSgg+QKtgOTjFmsuBSR75BSQ7Mxiz6GAxB5B21+YgAKigBTuRA0pQAHJF2gFJB+3WHMpINkjp4BkZxZ7DgUk9gja/sIEFBAFpHAnakgBCki+QKcCctppp+UrwFxREbjqqqvCuuuuG+68886wyCKLRNX2uhrbKiAjR46sqxnWWyGBtddeOzz99NPhscceK6XWYaNGjRpVRklzzDFHmHXWWcPVV19dRnGWIYEBCSggCoi3x9AIKCBD49T+KQTkpZdeypfZXNESUECGHrpUQIaew0/2AoHZZ59dAemFQHoN+QgoIApIvp7TvFwKSL6Y77nnnvkyRp7rzDPPTK5go402ivxK8jV/lVVWcQVkiOgQkFtuuWWIn+6tj3GfTDLJJGH11VfvrQsb4tUceOCBQ/zk2D/mCkgpGC2kSgIKiAJSZX+LuS4FJOboVd/2/fbbL+y7776hpI0R1V+ANUqgAgJf+tKXwo477hiOOeaYCmrr3SoUkN6Nbc9emQKigPRs5y75whSQkoH2eHEKSI8H2MsrhYACUgrGoICUw9FSKiSggCggFXa3qKtSQKIOX+WNV0AqR26FERJQQMoJmgJSDkdLqZCAAqKAVNjdoq5KAYk6fJU3XgGpHLkVRkhAASknaApIORwtpUICCogCUmF3i7oqBSTq8FXeeAWkcuRWGCEBBaScoCkg5XC0lAoJKCDzhp122qlC4lYVKwHeVvL222+HBx54INZLsN0VElBAKoRtVdESUEDKCZ0CUg5HS6mQQNMF5Nlnn62QtlXFTmC++eZTQGIPYkXtV0AqAm01URNQQMoJnwJSDkdLqZBAkwXkiiuuqJB0PFWlK0LHHntsPI2usKWrrbZahbVZVawEEBDSPvvsE+sl2G4JdJwAv38yfPjwMGLEiI7X1csVKCC9HN0evbYmC0iPhrTwZS2zzDJJGTfddFPhsixAAhKQgAQkIIHOElBAOsvX0jtAQAHpANTIi1RAIg+gzZeABCQggUYRUEAaFe7euFgFpDfiWOZVKCBl0rQsCUhAAhKQQGcJKCCd5WvpHSCggHQAauRFKiCRB9DmS0ACEpBAowgoII0Kd29crALSG3Es8yoUkDJpWpYEJCABCUigswRKF5All1yysy22dAmEEPbYY49w4oknhm233VYeEggKiJ1AAhKQgAQkEA+BUgXk8ccfj+fKbWn0BBSQ6ENY2gUoIKWhtCAJSEACEpBAxwmUJiCvv/56xxvbixVMPfXUYfvttw977713L15ex69pqqmm6ngdVtD9BG6++eakkSNHjuz+xtpCCXQpAX8HpEsDY7O6ioA/RFhOOEoTkHKa07xShg0bFvbdd19/+Kl5ofeKJSABCXQVAX8JvavCYWO6lIACUk5gFJByOOYuRQHJjc6MEpCABCRQIgEFpESYFtWzBBSQckKrgJTDMXcpCkhudGaUgAQkIIESCSggJcK0qJ4loICUE1oFpByOuUtRQHKjM6MEJCABCZRIQAEpEaZF9SwBBaSc0Cog5XDMXYoCkhudGSUgAQlIoEQCCkiJMC2qZwkoIOWEVgEph2PuUhSQ3OjMKAEJSEACJRJQQEqEaVE9S0ABKSe0Ckg5HHOXooDkRmdGCUhAAhIokYACUiJMi+pZAgpIOaFVQMrhmLsUf78gNzozSqCPgD9EaGeQQHECCkhxhpbQ+wQUkHJirICUw9FSJCCBGgkoIDXCt+qeIaCA9EwovZAOElBAyoGrgJTD0VIkIIEaCSggNcK36p4hoID0TCi9kA4SUEDKgauAlMPRUiQggRoJKCA1wrfqniGggPRMKL2QDhJQQMqBq4CUw9FSJCCBGgkoIDXCt+qeIaCA9EwovZAOElBAyoGrgJTD0VIkIIEaCSggNcK36p4hoID0TCi9kA4SUEDKgauAlMPRUiQggRoJKCA1wrfqniGggPRMKL2QDhJQQMqBq4CUw9FSJCCBGgkoIDXCt+qeIaCA9EwovZAOEuA+WXjhhcOKK67YwVp6v2gFpOYYM3AaOXJk2GeffWpuidVLIF4CCki8sbPl3UOAgRXJ51H3xMSWSKBXCSggNUfWX0KvOQBW3xMEFJCeCKMXIQEJSEACDSGggNQcaAWk5gBYfU8QUEB6IoxehAQkIAEJNISAAlJzoBWQmgNg9T1BQAHpiTB6ERKQgAQk0BACCkjNgVZAag6A1fcEAQWkJ8LoRUhAAhKQQEMIKCA1B1oBqTkAVt8TBBSQngijFyEBCUhAAg0hoIDUHGgFpOYAWH1PEFBAeiKMXoQEJCABCTSEgAJSc6AVkJoDYPU9QUAB6YkwehESkIAEup6AvwNSTogUkHI45i5FAcmNzowS6CNw8803J//Nb+qYJCCBfAT8HZB83MzVLAL+Eno58VZAyuGYuxQFJDc6M0pAAhKQQIkE/CX0EmFaVM8SUEDKCa0CUg7H3KUoILnRmVECEpCABEokoICUCNOiepaAAlJOaBWQcjjmLkUByY3OjBKQgAQkUCIBBaREmBbVswQUkHJCq4CUwzF3KQpIbnRmlIAEJCCBEgkoICXCtKieJaCAlBNaBaQcjrlLUUByozOjBCQgAQmUSEABKRGmRfUsAQWknNAqIOVwzF2KApIbnRklIAEJSKBEAgpIiTAtqmcJKCDlhFYBKYdj7lIUkNzozCgBCUhAAiUSUEBKhGlRPUtAASkntApIORxzl+J713OjM6ME+gj4Q4R2BgkUJ6CAFGdoCb1PQAEpJ8YKSDkcLUUCEqiRgAJSI3yr7hkCCkjPhNIL6SABBaQcuApIORwtRQISqJGAAlIjfKvuGQIKSM+E0gvpIAEFpBy4Ckg5HC1FAhKokYACUiN8q+4ZAgpIz4TSC+kgAQWkHLgKSDkcLUUCEqiRgAJSI3yr7hkCCkjPhNIL6SABBaQcuApIORwtRQISqJGAAlIjfKvuGQIKSM+E0gvpIAEFpBy4Ckg5HC1FAhKokYACUiN8q+4ZAgpIz4TSC+kgAQWkHLgKSDkcLUUCEqiRgAJSI3yr7hkCCkjPhNILkUDXE1BAag7RzTffnLRg5MiRNbfE6iUQLwEFJN7Y2fLuIeDvUnVPLGyJBHqdgAJSc4T9JfSaA2D1PUFAAemJMHoREpCABCTQEAIKSM2BVkBqDoDV9wQBBaQnwuhFSEACEpBAQwgoIDUHWgGpOQBW3xMEFJCeCKMXIQEJSEACDSGggNQcaAWk5gBYfU8QUEB6IoxehAQkIAEJNISAAlIw0D/96U/D/fffn7uU2267Lcw444xhhhlmyF3GGWecEWaeeebc+c0ogdgJKCCxR9D2S0ACEpBAkwgoIAWjjYAcd9xxYf75589V0qhRo5J8rITkSffee2945plnFJA88MzTMwQUkJ4JpRciAQlIoKsJ3HLLLWH48OFhxIgRXd3Obm+cAlIwQqmAfP755wVLyp792GOPDTvvvLMCkh2dOXqMgALSYwH1ciQgAQl0KQF/iLCcwCggBTkqIAUBml0CEpCABLqCgL8D0hVhsBFdTkABKSdACkhBjgpIQYBml4AEJCCBriDgL6F3RRhsRJcTUEDKCZACUpCjAlIQoNklIAEJSKArCCggXREGG9HlBBSQcgKkgBTkqIAUBGh2CUhAAhLoCgIKSFeEwUZ0OQEFpJwAKSAFOSogBQGaXQISkIAEuoKAAtIVYbARXU5AASknQApIQY4KSEGAZpeABCQgga4goIB0RRhsRJcTUEDKCZACUpCjAlIQoNklIAEJSKArCCggXREGG9HlBBSQcgKkgBTkqIAUBGh2CUhAAhLoCgIKSFeEwUZ0OQEFpJwAKSAFjkY4nQAAIABJREFUOSogBQGaXQIlEPCHCEuAaBGNJ6CANL4LCGAIBBSQIUAawkcUkCFAGttHFJCCAM0ugRIIKCAlQLSIxhNQQBrfBQQwBAIKyBAgDeEjCsgQICkgBSGZXQIdJqCAdBiwxTeCgALSiDB7kQUJKCAFAf7/7ApIQY6ugBQEaHYJlEBAASkBokU0noAC0vguIIAhEFBAhgBpCB9RQIYAyRWQgpDM3ngC//znP8PHH3/cMQ5bb711UvYpp5wy1jrmn3/+jrXBgiVQN4G///3vYdSoUbmbwf1z0kknhfvvvz93GWT0PiuEz8xdTkABKSdACkhBjq6AFARo9kYQQEDmnHPOWq919913D4ccckitbbByCXSSAAJS9+B/r732Cvvvv38nL9OyJVArAQWkHPwKSEGOCkhBgGZvBIFUQJhhnWCCCSq/5k022SQoIJVjt8KKCaQCcvrpp4dhw4ZVXHsI3GcKSOXYrbBiArfccksYPnx4GDFiRMU191Z1CkjBeCogBQGavREEWgVkq622qvSaP/3000R6FJBKsVtZDQRaBQQZqDJ98MEHYZJJJlFAqoRuXRKImIACUjB4CkhBgGZvBAEFpBFh9iJrJqCA1BwAq5eABIZMQAEZMqr+P6iAFARo9kYQUEAaEWYvsmYCCkjNAbB6CUhgyAQUkCGjUkAKojJ7gwkoIA0OvpdeGQEFpDLUViQBCRQkoIAUBOgKSEGAZm8EAQWkEWH2ImsmoIDUHACrl4AEhkxAARkyKldACqIye4MJKCANDr6XXhkBBaQy1FYkAQkUJKCAFAToCkhBgGZvBAEFpBFh9iJrJqCA1BwAq5eABIZMQAEZMipXQAqiMnuDCSggDQ6+l14ZAQWkMtRW1GAC/hBhOcFXQApydAWkIECzN4KAAtKIMHuRNRNQQGoOgNU3goACUk6YFZCCHBWQggDN3ggCCkgjwuxF1kxAAak5AFbfCAIKSDlhVkAKclRACgI0eyMIKCCNCLMXWTMBBaTmAFh9IwgoIOWEWQEpyFEBKQiwQ9mPP/748MYbb4xW+kQTTRSWXXbZsOCCC5Za6/nnnx8OPfTQ5J8tttgi3HfffWHKKacstY7YC1NAYo+g7Y+BgAISQ5RsY+wEFJByIqiAFOSogBQE2KHsc845Z5h++unDoosu2lcDYnDNNdeEffbZJ+y1116l1Pziiy+GueaaKzz44INhpplmCnvuuWd44IEHwtVXX11K+b1SiALSK5H0OrqZgALSzdGxbb1CQAEpJ5IKSEGOCkhBgB3KjoCwGrHLLruMVsNvf/vbsNtuu4WPPvoojBo1Ktxyyy1hgQUWCJNOOmnyuTfffDM8+eSTibh88MEHiUwsueSSgQf7J598Euaff/4w/vjj95W52WabhYknnjhQLuk///lPGD58eLjqqqvCEkss0aGri69YBSS+mNni+AgoIPHFzBbHR0ABKSdmCkhBjgpIQYAdyj6QgNx4441hueWWCx9//HEYb7zxwrBhw8Kdd94ZFllkkaQlF198cdh5550DKxusmPDn/P8FF1wQZphhhvDEE0+EG264Icwzzzzh008/DZNMMkkiMWl+yth0000TSTnllFM6dHXxFauAxBczWxwfAQUkvpjZ4vgIKCDlxEwBKchRASkIsEPZ+xOQzz//PJGJZ555JtmKRWoXkEsvvTTssMMO4aWXXgr3339/cl5k4403DmeccUby+Y022ihZOTnrrLPC9ddfH9Zaa63w3nvvJeWk6Zxzzgl77LFHeP755zt0dfEVq4DEFzNbHB8BBSS+mNni+AgoIOXETAEpyFEBKQiwQ9kREFYopptuur4aGASPGDEiXHbZZckhcbZUTTjhhKOtgHB2Y6uttgovv/xysv2K7Vnkm2OOOZJy9ttvv0Re7rrrrnDqqaeGo48+Ojz66KOjXcVtt90Wll566fDFF1+MJiYdutQoilVAogiTjYycgAISeQBtfhQEFJBywqSAFOSogBQE2KHsCMjIkSPDOuusk9Rw++23J2+peuqpp8LUU0+d/Nn777+fnP1o3YKFXHCu49VXX03OfXDmg7MgX/nKV5I8+++/f7jiiivCvffeGw455JBw5ZVXhjvuuGO0q0BIOJj+zjvvhMknn7xDVxhXsQpIXPGytXESUEDijJutjouAAlJOvBSQghwVkIIAO5S9vy1YHCyfaqqpwuWXX57UygrJBBNMkAjEYostlvwZW6s4uP7aa6+Fhx56KMw777xjCMif//znwCrHiSeemBw+b18BQWgWX3xxV0BaYquAdKijW6wEWggoIHYHCXSegAJSDmMFpCBHBaQgwA5l709AOEDOysS5556bnN0gzTjjjOHggw8OG2ywQfL/q6yySvjb3/4WXn/99fDwww8nh815M9YUU0yR/D0rIMgHEnLJJZckqyXvvvvuaFutEJyddtrJMyAKSId6t8VKoH8CCog9QwKdJ6CAlMNYASnIUQEpCLBD2Qd6Cxa/AXLyySeHxx9/PEw22WSJjBDDH/3oR8lZD7ZcnXnmmcmPGP7jH/8Ic889d3jllVfCNNNM0ycgbOfiADpiwooKKx4LL7xw35X8/Oc/T1ZNfAvW/wXXFZAOdXSLlYArIPYBCVRKQAEpB7cCUpCjAlIQYIey33PPPWHaaacd7RA6VXHwHGH41re+1XcW5N///ney3YofLuTMBuLBFip+04Ny+G9e2UvizVaseLA1i8Q5EyQl/R2Q//73v2HWWWdNtnKRz/S/BBQQe4IEOk/AFZDOM7YGCSgg5fQBBaQgRwWkIMDIs7Ma8v3vfz/5fRC2c/G6Xn4zxF9CHz2wCkjkHd3mR0FAAYkiTDYycgK8DZNdDyuuuGLkV1Jv8xWQgvwVkIIAeyA75z04iP7HP/4x+QV1zojwo4Wm/yOggNgbJNB5AgpI5xlbgwQkUA4BBaQgRwWkIMAeyM7vfbAS8vWvfz2wNMv2rl5Nb731Vt+B/CzXqIBkoeVnJZCPgAKSj5u5JCCB6gkoIAWZKyAFAZo9KgIsPbPdbIUVVgirrbbakH/nRAGJKsw2NlICCkikgbPZEmggAQWkYNAVkIIAzR4VAQRk3333Tdo88cQTh5VWWinZB7v22muHSSaZZMBrUUDKCfODDz6YvIFt11137bdAXhu91VZbhR133DFThbfcckt45JFHwk9+8pMh5eNHOD/++OO+z/KSBs5CLbLIIkPKX9aH6IOcuVp55ZXDeeedl/xg6Kqrrjpa8Z9//nk48MADw6abbhpmmmmm8Je//CXZJtmaWLmcb775wg9+8IMwzjjjJH/Fyyruv//+sP322w/YXF5q8Z3vfCf86le/CqeddlpYYoklAm/aqyspIHWRt14JSCArAQUkK7G2zysgBQGaPSoCrQJCw4cNGxZGjRoVJpxwwkRGVl999URGJppootGuSwHJF2YG+VtssUU4++yzkwJ4yQHywe/U9Jfuvffe5O1vw4cPH2uF/NbNTTfdFHbffffkc8T1wgsvTN4AN5TE2+KWXXbZ8O1vfzv5+JNPPhnOP//8cPTRR2eWn6HUN9BnJp100uRV2ogDfY92nX766aN9/P333w987sYbbwzLLLNM2GOPPcI555yT/IZPml599dWk/WyfvPXWW8O4444bjjrqqHDqqacmb3AbKPH9/8477yRxee+99xLBufLKKxMRqSMpIHVQt04JSCAPAQUkD7WWPN0gIHfddVfgdy9MEug0gV//+teBf/pLzCLzGmIGb/ygIyLCP8yON11AEAZ+e4YBO8LGNrbW1QJ+NwZGU089dd8LDBjQIh4HHXRQ8u8FFlggXHrppZkEhHpefvnlJFy8OvqrX/1q+Ne//pWUyb9/+ctfhqWXXnoMAeFME5/nzM8LL7yQ/DeD+DQx0D/xxBPDeuut1/dnrAKwCvHMM8/0/Rn94dlnnw286prBPaLaml588cXw9NNPJ2+QY/CeJl51zYsdFlxwwfCHP/whrLvuuknbEZ2XXnopfPnLXw7f/e53kz+DTSogU045ZSINrQm2rM61Csgdd9yRiEZrggft4EdGkavBBAQuc8wxRxLX6aabLinq0EMPTQQEfnUkBaQO6tYZGwEmJbohjW3XQDe0r9NtUEAKEu4GAWHGkx/LM0mg0wTYbnXttdcOWk0qI6yQ8COPiy22WOAHGvlxRrYIVZk+/fTTMMEEEySz/WwdqjrtvffeyfYcODBoZXXiT3/6UzLwJh1++OHh2GOPDeuss05gAMkWIF7j/NhjjyUCx2/P8MrH448/PrDCMbYVkNYtWJSLFPBmNh64b7/9drJ9i9+2SbdwMXHBlqT2FRAejNtuu20ymEc+WBmhjRtssEHS5v4E5Mgjj0x+5BPpId1www3JKsNCCy0UvvGNb4TLLrssHHHEEYlMkPjsYYcdFtZff/3AJAoDeaQAEWF1Zq211grLL798QFKOO+645Mc9EQO2WyEabH+6/PLLk7fPIbysgPBbPulv8qRx5iURSPFgAsLnWbljdWSNNdYYVEAQcWSFctOE7BFf4pxKSZX9TQGpkrZ1xUqAZxGrtXWmp556KvnNsCYnBaRg9LtBQNjbzMydSQKdJnD33XePVUAYPDPgI80+++zJoJpBNANABrtNExBWPqaZZppkcP3Nb34zGTQjCXBihp9zF5whYPadQTWrIwjaLLPM0neugNWKVFYG24LVKiCsDiAQDORJCMRUU00VfvzjH/dtP2J1gdQuIKx20AZm8jln8bvf/S75DAPrVEB4/fT3vve95P9Z9dhzzz0Twdt4442TPyPem2++efjFL36R/D8Ddc5nUMbXvva1RBg4c4JkkFjFmG222ZKBwc0335yUTb2UQeLzDOqRERIs+O674oorknL5e/IjNe2JVTjkK92C1d8KCFKIHLFiwxvtBlsB4UdIaTuS15rmmmuuAJttttmm07fjGOUrIJUjt8IICaQCUtd5Lb5LFZAQFJCCN083CAgP/5lnnrnglZhdAoMTaD8DQo5W6WDwxduxkI7555+/r8CmbsG66KKLkpWEN998s4/FAQccEM4888xkpYD/vuSSS0abjeNA+MUXXxweeuihZOUkr4AsvvjiiQxyRqL9+yE9/zCQgEw22WTJdiLaTkIIGLwjUOOPP36yAsKqBkJD+uijj5KVCh7su+yyS3Iegs9waB4pShOfZ+WDFYY0cZ2sziCnbL1CBGDAAJ8y0/MsrIxwmHzDDTdMstIWtnSxCkKfG5uAsBLXugLC9jEOnaeJ+NBmpCaVqsEEBKbEL21PWharhEglba06KSBVE7e+GAmkAsKET9WJlewddthBAeEM6ag6IlB1xDtYnwLSQbgW3XUEUgFhRYO3C5EYyPFaXrYYsS+/v9RUAWEGn4Hoc88914eFBxCz9GytYoDP4e+55557NGysECAmRQSEg9UnnHBCcm6EeHEGg4E3cjGYgCAPbEViuxMpFQK2QfGmqf62YD3wwAPJVjG2XrEtlNUIrrt1dZZVIB7+XDeHwREgzqCwWsJ2JrZ+scWPrVj8OQLFdj4SqzIcMF9zzTX7WLFlinMnP/zhD5M/hxvMWxNyM8UUUySrOUgZ9SI5xxxzTPIx5Im+y2pRusWMPx9MQFoPwLfWRxkwhn3VSQGpmrj1xUhAAemOqCkgBeOggBQEaPaoCKQCwgwv0sG2Gc4YDJaaKiDIxZZbbpnMrqeJAfBZZ52VbEWC53XXXRf++te/9ouwiIC0Fsh5Et6mNWLEiGSWfzABYSBPG9sFJJ2v6k9AqI/yt9tuu2SGj9WJ/lZAGJgjBKw08AYpyiJtvfXWyVY0BARZWHLJJUcTEFYc2ObFdZDSsz2cLUFA2OrFihNbqFjxSBPl8Ya2tC74t2/B4mwK28fYKkfbhiIgnDfhHEj7CgjnUVj1Ofjggwe7LUr/ewWkdKQW2IMEFJDuCKoCUjAOCkhBgGaPigADZva9D0U6Wi+sqQKSvlnpmmuuSX4vhbdKMQvPoXDe5sSqAYe0+RyrBiRm4nnLEzPpzPhziJ2/Jw31DAirAbzhitWW9O1V7HdmJYPtVAzi2cKEZJDaz4AwCKcd6WoD+ZZbbrlk0E/qT0Aefvjh5K1VrGSwesGBcbbhcRiexN+zQsabrDhLxNkOxAxZ4N9s32OFhAPoCAKvsqU+zm+QGOjTZqSOlIoFKzxsv+JwPf1y//337zuX8cYbbyTbszjHQrtI/QkIKy0ctqe9bI8bioAg4fBpPwNCPOHrGZCovtpsbIMIKCDdEWwFpGAcFJCCAM3eCAJNFRCCy0Hrk046KRngIhYIHL85wSF0EoeqGaRzLoIVBn4kj5l8DoEzaGeL284775xsE+LgIofUeatYa2Lwjmykh9CpkwE8dXDonG1TbL9iexJiwzkM3grGqgP/pg2tvwPCIWzKS99YhYDQbgQgFZDWMyD8OW/iYxWC1Q8Sqy6soDAgR2gQBrY1sVrx4YcfJn/OtXFYHgHhzAft5gA3QoGo8bn0N2VYneAz/DkClL4tjLdepWdKeHsY14TUcN6Et3dxDXwmXWnpT0BoLz86SJvYnsW10ta99tprjG2FSA4rHwxiWOHhLWJpor0IH6tbqVBWeYO7AlIlbeuKlYAC0h2RU0AKxkEBKQjQ7I0g0GQBIcCsdjDI5qwDW5A4J8EZj9aBK7LAAJYBdvpr3OnAGCnhjWKch+jvh/E4c8DsfesPEfIbHPxKOAN3ti+xKtF6HoOBNisrrEQgD7yxKz3DwwoEbzFDREi0ncEtZZDYIpWeAWKwjyyxJak9sbLAG7w4Z8EZFA6wtyauJV0VohzKRThYCUEIllpqqb4zIORjRQSpoG7ayqoHdaft5DPUydkTzn5QJ6sfrYktWlxP6yH09O+pk1c2I3QcgEf42hMyxZkdfikdHlxfeu38Jgmy2f5L61Xd5ApIVaStJ2YCCkh3RE8BKRgHBaQgQLM3gkBTBQQJYKsOZ2V4YxIDfmbX2R7FK2RNcRNgWx0rHRymJ9aIE79LgkTWkRSQOqhbZ2wEFJDuiJgCUjAOCkhBgGZvBIGmCgjBZVacLVTM9POWJw5p84pbU/wE2GrFyhMH4dliRozZ6lZXUkDqIm+9MRFQQLojWgpIwTgoIAUBmr0RBJosII0IcIMvkt9hYusc8sG2MM751JUUkLrIW29MBBSQ7oiWAlIwDgpIQYBmbwQBBaQRYfYiSyKQ921zCkhJAbCYniaggHRHeBWQgnFQQAoCNHsjCCggjQizF1kSgby/t6OAlBQAi+lpAgpId4RXASkYBwWkIECzN4KAAtKIMHuRJRFIBYTfQPnss8+SUnlrFz/+yeuY07eVtVengJQUAIvpaQIKSHeEVwEpGAcFpCBAszeCgALSiDB7kSURSAWktbhWGeE1wfzA4tprr50cgk+TAlJSACympwkoIN0RXgWkYBwUkIIAzd4IAt0gIPwWBr9QbZJAtxPgN0b4UcWB0rjjjtv3OyxzzDFHIiL8w2+gICSnn3562GSTTSq9zA8++CB5yxs/3siv0Zsk0K0EFJDuiIwCUjAOCkhBgGZvBIFuEJAZZpgh+R0OkwS6nQC/GzM2AUnbzw9T8vsj/IhjujWLX7ZXQLo9wravTgIKSJ30/69uBaRgHBSQggDN3ggC3SAgW2+9dTj44IMbwduLjJvAYYcdFvinv5RKB6sgq6yySt/qB1u03IIVd9xtfTUEFJBqOA9WiwIyGKFB/l4BKQjQ7I0g0A0CwszwIYcc0gjeXmTcBNrPgLDCMWrUqDDhhBOGlVZaKay++uqJeEw00USjXagCEnfcbX01BBSQajgPVosCMhghBaQgIbNLIAQFxF4ggaETaBWQiSeeOJGOFVdcMZEOzlkMlBSQoTP2k80loIB0R+wVkIJxcAWkIECzN4KAAtKIMHuRJRFAQJ544onktbu87WryyScfUskKyJAw+aGGE1BAuqMDKCAF46CAFARo9kYQUEAaEWYvsiQCb731Vphiiikyl6aAZEZmhgYSUEC6I+gKSME4KCAFAZq9EQQUkEaE2YusmYACUnMArD4KAgpId4RJASkYBwWkIECzN4KAAtKIMHuRNRNQQGoOgNVHQUAB6Y4wKSAF46CAFARo9kYQUEAaEWYvsmYCCkjNAbD6KAgoIN0RJgWkYBwUkIIAzd4IAgpII8LsRdZMQAGpOQBWHwUBBaQ7wqSAFIyDAlIQoNkbQUABaUSYvciaCSggNQfA6qMgoIB0R5gUkIJxUEAKAjR7IwgoII0IsxdZMwEFpOYAWH0UBBSQ7giTAlIwDgpIQYBmbwQBBaQRYfYiayaggNQcAKuPgoAC0h1hUkAKxkEBKQjQ7I0goIA0IsxeZM0EFJCaA2D1URBQQLojTApIwTgoIAUBmr0RBBSQRoTZi6yZgAJScwCsPgoCCkh3hEkBKRgHBaQgQLM3goAC0ogwe5E1E1BAag6A1UdBQAHpjjApIAXjoIAUBGj2RhBQQBoRZi+yZgIKSM0BsPooCCgg3REmBaRgHBSQggDN3ggCCkgjwuxF1kxAAak5AFYfBQEFpDvCpIAUjIMCUhCg2RtBQAFpRJi9yJoJKCA1B8DqoyCggHRHmBSQgnFQQAoCNHsjCCggjQizF1kzAQWk5gBYfRQEFJDuCJMCUjAOCkhBgGZvBAEFpBFh9iJrJqCA1BwAq4+CgALSHWFSQArGQQEpCNDsjSCggDQizF5kzQQUkJoDYPVREFBAuiNMCkjBOCggBQGavREEFJBGhNmLrJmAAlJzAKw+CgIKSHeESQEpGAcFpCBAszeCQIwCcvfdd4drr702XHPNNeGuu+5qRJy8yLgJKCBxx8/WV0NAAamG82C1KCCDERrk7xWQggDN3ggCsQhIKh1XXnlluO+++/piM2rUqEbEyYuMm4ACEnf8bH01BBSQajgPVosCMhghBaQgIbNLIIRuFpBUOs4///yknf0lBcReHAMBBSSGKNnGugkoIHVH4H/rV0AKxsEVkIIAzd4IAt0mIEjHZZddFs4999zw/PPPDxqDN954Y9DP+AEJ1E3gjjvuCKuvvno4/fTTwyabbFJpcz744IMwySSThL322ivsv//+ldZtZRLIQkAByUKrc59VQAqyVUAKAjR7Iwh0g4Csv/76YYoppggXXnhhePXVVxvB3YtsFoGZZpopPPfccwpIs8Lu1WYkoIBkBNahjysgBcEqIAUBmr0RBLpBQHbfffew2267JSsfSAgHzEnjjTde+Oyzz8Yah4MOOqgRcfIi4ybw8MMPh/POO08BiTuMtr7DBBSQDgMeYvEKyBBBDfQxBaQgQLM3gkC3CMghhxzSx/vtt99O3nB1ySWXJP+Qxh133PD555+PERPPgDSim0Z/kZ4BiT6EXkAFBBSQCiAPoQoFZAiQxvaRVEDOOuusgiVlz/7666+HnXfeOTzzzDNh5plnzl6AOSRQEYFuFJDWS09lBCG56KKLwieffBKGDRsWUvFQQCrqKFZTiIACUgifmRtCQAHpjkArIAXjgIAcc8wxBUspll0BKcbP3J0n0O0CMpCMXH311eHdd9/tE5HOk7IGCeQnoIDkZ2fO5hBQQLoj1gpIwTjwNp0iaZFFFglbbbVV2GKLLXIXM9VUU7kCkpueGasgEJOA9CcjG2ywQRWYurqOI444Iiy77LJhvvnmG62dzz77bDjjjDOStx+NM844yfkDDkK3pgkmmCAstdRSYfHFF+/74wsuuCBMOOGEYbXVVuvq646pcQpITNGyrXURUEDqIj96vQpIzXFgm8e+++4b9tlnn5pbYvUS6ByBWAWkc0TiK3nqqacOBxxwQNh6661Ha/x1110XVlxxxfDxxx8HRGPppZcOX3zxRSIraXrsscfCpZdeGrbZZptw7LHHJn+81lprhckmmyz8/ve/jw9Gl7ZYAenSwNisriKggHRHOBSQmuOggNQcAKuvhIACUgnmjlaCgHCIf7PNNhutnuuvvz6ssMIKownIoosumny2NfF2pvXWWy98+OGHYaKJJlJAOhAtBaQDUC2y5wgoIN0RUgWk5jgoIDUHwOorIaCAVIK5o5UgIEcffXTg91Ra06233pqserSugPQnILwidp555kl+g4WyXAEpP1wKSPlMLbH3CCgg3RFTBaTmOCggNQfA6ishoIBUgrmjlSANJ510UlhjjTVGq+eee+4JCy200FgFhLeIsc2UQ/333Xdfkl8BKT9cCkj5TC2x9wgoIN0RUwWk5jgoIDUHwOorIaCAVIK5o5UgICeffHJYffXVR6vnr3/9a3K4vHUFhIPps8wyS9/nnn766TDNNNMkPwDJr3UrIJ0JlQLSGa6W2lsEFJDuiKcCUnMcFJCaA2D1lRBQQCrB3NFKpp122sAvwm+++eaj1XPVVVeFVVddNfkBR96CxXas4cOH9x1Wf+SRR8Iuu+wSHnrooTDbbLP15XUFpPxwKSDlM7XE3iOggHRHTBWQmuOggNQcAKuvhIACUgnmjlbCKgerF2efffZo9ey9997h/PPPD48//njy5whI+xmQNddcM7zyyivhzjvvVEA6GCUFpINwLbpnCCgg3RFKBaTmOCggNQfA6ishoIBUgrmjlRx//PHhZz/7WXKOY7nllkvqevTRR8MyyywTtt1227DffvsNKCCvvfZaGDFiRDjssMPCdtttl3zOFZDyw6WAlM/UEnuPgALSHTFVQGqOgwJScwCsvhICCkglmDteyZFHHpkcJp9xxhnDZ599Fl544YXkBwj32GOPwHfZQCsg/PkJJ5wQdt999/DUU0/1vQXrjjvuCLPPPvto7d5yyy3Dhhtu2PFr6cUKFJBejKrXVDYBBaRsovnKU0DycSstlwJSGkoL6mICCkgXBydj0z799NNk5WPcccdNznSMP/74o5XAIHjSSScd7RA6H+BNWLyyl8Pp008/feBsyBtvvDFG7fz9DDPMkLFVfhwCCoj9QALYNpj5AAAgAElEQVSDE1BABmdUxScUkCooj6UOBaTmAFh9JQQUkEowW0nDCSggDe8AXv6QCCggQ8LU8Q8pIB1HPPYKFJCaA2D1lRBQQCrBbCUNJ6CANLwDePlDIqCADAlTxz+kgHQcsQJSM2Kr7wICCkgXBMEm9DwBBaTnQ+wFlkBAASkBYglFKCAlQCxSxM0335xkHzlyZJFizCuBriaggHR1eGxcjxBIBWSxxRar5Yr4UUpeSrD//vvXUr+VSmAoBBSQoVDq/GcUkM4ztgYJNJ6AAtL4LiCACgggILwSOW966aWXwosvvhgWXnjhvEWE5ZdfXgHJTc+MVRBQQKqgPHgdCsjgjPyEBCRQkIACUhCg2SVQAQF+y2XfffdN3lhmkkCvElBAuiOyCkh3xMFWSKCnCSggPR1eL65HCCggPRJIL2OsBBSQ7uggCkh3xMFWSKCnCSggPR1eL65HCCggPRJIL0MBiaAPKCARBMkmSiB2AgpI7BG0/U0goIA0Icpeoysg3dEHFJDuiIOtkEBPE1BAejq8XX1x999/f7jpppvC+++/n7Rz0UUXDSussELH23zQQQeFa665Jtx+++1JXUcccUTgz3bbbbfw4YcfhjvvvDPccMMNpbZj6aWXDt///vfD3nvvnatcBIS0zz775Mr/yiuvhG984xvhySefDCNGjMhVxmCZ/vvf/yYH3blO6uH/Tz/99MGylfr3jz/+eFL/rbfeGv7973+HP//5z2HXXXcdo46zzjorfP3rXw8rrrhi4ID/qaeeOsZnpp122rDmmmuGKaecMvm7d955JxxzzDFhxx13DFNMMcVon//Xv/6V9N+rrroqzD///KVeU5MKU0C6I9oKSHfEwVZIoKcJKCA9Hd6uubhNN900HHvssWHSSSdN2rTlllsm8nHwwQeHr3zlK+H6668Pp512Wthjjz3C//zP/3S03QwW33rrrWSgiHB89atfDZdddllYaaWVwnPPPRfee++9MO+88xZqw1NPPZUMag899NCkHN6CRT0zzjhjoXLzZk4F5Jlnngkzzzxz3mLGmu/II48Mf/rTn8Jf/vKX8Omnn4Y55pgjie+Pf/zjjtR31FFHJW8FW3zxxZPyEZ555pkn/PKXvwwbbrhhIj8//elPw7vvvjtG/UjKt7/97UQo7r777rDIIoskAjrRRBMln6X99Am43XXXXWH22WcPsJt11lnDY489lvx/e+LzyAmfG2+88Tpyzb1eqALSHRFWQGqOQ9EZp5qbb/USGBIBBWRImLruQ59//nkyg8+s6/nnnx+WXHLJvoElM7XMQDPYnXrqqUdrOwOrhx9+OHzxxRfhu9/9bjL4+uY3v5nM6DLzz+x4OuP7wQcfhHvvvTcwez9s2LCknE8++STQZ7785S8ng7Fxxhmnr/z//Oc/4b777ksGgl/72teSwSD/feONNyYrG5deemlYcMEFk0H/bLPNFp544omk7jTxOQbszCKT7rjjjuT6GNBxTXPNNVeYbLLJRrse2siAcKqppgozzDDDGHFCNP7xj38k9bACQEoFhAEy4rP66quHCy64IJGO8ccffwwBYQD70EMPJXynn3760er429/+FogFeREp0quvvpoMbNPrYYD8yCOPjCEgL7zwQnjttdeSwewkk0zSVy5xoG3w5NrnnnvuJG97giP1U3464GVVaeKJJ074klgFQH7S63/++eeT64MbAjbhhBOOViyfZxUBVsOHD+/7O4SKWHL999xzT9KvWgfh5OPvWHFYaKGFknznnHNO2HPPPZO+2NpPWiukP8KGv6e/cD1wTvsgdcKA9sIkbS/XudFGG4X1118/iR99449//GOymkWsSAgIqx9vvPHGGOyWXXbZJE+rgNBX6Ldp4o1j9Fd+u+W4444bVEDIx7UjXAykTdkJKCDZmXUihwLSCaoZyuSBy2sP8y55Z6jKj0qgNgIKSG3oC1XMoJhB6dZbbx0eeOCBsPvuu4c11lgj7LDDDsn2obXWWitcffXVyQzxySefnAgEA3Fk4nvf+16SlwHWRRddlAzcVl111TDTTDMlArDuuusmbUM+kBQG2AwQKW+rrbYKq6yySvjoo4+Sgegtt9ySDEZZOUAWGPwycCUvbeIfBsj8P//+2c9+FpZaaqlEGBj0r7322v1yYGA+zTTTJDPKZ599djII5zpPOumksN566yV5GDwefvjhSXsffPDB8KUvfSlceeWVYYIJJkgGy9R1xhlnJHnp58zQb7LJJsl2K7ZgIW7Uz4CfGXD+G9Fp3YL1q1/9Khx//PHJ4BjR4Yf8tttuu0SiGPgy8Gcge+GFFyYSCEtWAfjNDwSCui+//PKw2mqr9W3BYsD9ox/9KBEmZuERM8pkBp403XTThXXWWScZQPP31MuEGJ9pTcRl8sknTySKQTLxJK7IEHEh/f73v0+YXXHFFYlU0D+4bgbzjz76aMKLuJGQBbYmUTdyC3+ui9izkoC8II2sErBtDlHgWuFOPraXIQtpQi5oz7XXXpuwaU9wWGaZZZK/oz8gtbQN3j/84Q+TmMF4zjnnTMSYFTLay7XC93e/+1341re+lWyTgg+rGogFq2gk+PHji4hee6IPI9BjExDyIDlcH/1osBUQPv/b3/42/OEPfwgIkik7AQUkO7NO5FBAOkE1Q5kKSAZYfjRaAgpInKFjFpvB58477xx+85vfJBfBYJEHeLoFhAEg24p+8pOfJANepITBOQP6dHDKVihWHH7wgx8kKyaHHXZYn4AwiGIG+LPPPkv+YQBLHQzySCeeeGIiOxdffHE48MAD+85V8N3Jvnrkg8EYM+oMxN98882+vfPUywz5AQcckAgRg2YGeml6/fXXE7FhcEmd/B2DxUMOOSS8/PLLyeD5O9/5TjIoZvDK4JtBKYN3Bp1HH310MvBmRQYpYqCMBCBulJOeAWG1gr3+rIowg0/eVEAY4HJdiA8Dac4VjBw5MtA2BuL8HQP7cccdN/mRwFlmmSX5LELCNiCkiHpIrWdAuCZWnNJzB88++2yymsDnGVDTDgb5rE5RL5K42Wab9Z2Vae2xiCMDeOQFyWP7GuXQHtrFViTahbwQPwb0xAuerA4QG64BYUFgEUm2ySFwiB2xIS8yRz9jVQdpQEBpG3LF6hYDdTjTJ1oTZyyIE6zaEysFrGghyCRiRv+FGfkQCqQ1/fV2BJozJsSKa6P/IwbIyscff5zUzy++pyswCAhbwIhVe0I24TE2AWH7FQLPqgpSNhQBgSdyx6oLZ0xM2QgoINl4derTCkinyA6xXAVkiKD8WNQEFJA4w8eWFwZvqTxwFQw2+fPW7R/MTCMrDOKZ0WYQme7JZ4aeQRsrGyuvvHLy9wzI0hUQBnyIAyKDaCAxDOTTxCoFW2DYHsOgkXIZ9JG/dctNWk6rgFAGf84gm3/SQT5ChQwxgEMsWq8vHdwxSEaizjvvvORcSZqYtT/33HOTLT0MXJnZZ/DYnloPoY9NQBgEsyqEyAyUGIgz8GdLG4N7ZukRjLEJCJzZ0oMQpgmJ4LrJx8rI9ttvnwgciS1UbJeire1b6iiHFRAkAnlkVQRx3GmnnZKVJuTqkksuSa6DATcD9HTFg9l6rg1e9BmuIx3sUy/9gi1RyAl/f9tttyWrXmliVQIxoa3Uheymqw/pZ1gxo/8gCu2J60RMNt544+SvkAjEi1WO5ZZbLtluhaS1HpqnjxF75KRVQJ5++unkc62MxiYgxArhbhUQ+gxiQ6LNfDciX0gMaSgCgqizjQ/xXWCBBeL8cqmx1QpIjfBbqlZAao6DAlJzAKy+EgIKSCWYS6+ELTDMVDNoZJWCxMw0e/XZWtKa5ptvvkQ8GNAxm872kzTxPYdUMHhkRpsBaSogrDIwm8/A8Mwzz0wGmungtbV85IY9+2ypYlWDQSpnENi+xEByIAFph0I5zPQjGKxoICCUxQw6KZUSBuSnnHJKIiAIUmtiUMphYJgwa50O4ls/M1QBYbUDMWCVpj0x4N1ggw2SlSEG38gg29fghFiMTUBYfbjuuusSNmlCPjinQZwYGP/6179O5I7EigYxZFWj9VwGf8f5CmKC3BFDVnBghogyWGcLHdvKGJgjIGxHYpWIhIBQH9dCzBENZu9bE21BHnbZZZfASg0ykybay5YupJF+wnY5VqFaExwQHKSiPdF/KZuVlzSxQkcfYusZbWE1Iz0Ynn6GrV6szLQKCKLEagXxSCWC7XAMaGHTnogZn2cLX3oIHYlLz+KwkpSu+KV5hyIgfDaVqHSlcIzK/YMBCSgg3dE5FJCa46CA1BwAq6+EgAJSCebSK0lXL5jtTl/7yYCVARzbnvpLDF4ZJLNSQkolJt3ywsw822DSMxbMeDNQY5afNxuxbYV60wPpA10Un2H70i9+8Yu+A9+tW7BYMWFQyKx8a2LbD+3nHAD1IjUcak4Hcmy9YUDMtisGlwxqGTz2l2DBALLICgjna0jITntKV5sYtJJYAWHgyeB5MAHhGjiP0roCssQSSyQCwcCXsxVIUruAtB+STtvEli0kElmCK4ew2ZKFVPCmMdqUvgWrXUDY/oQgcsYDeU1fANB+vWzXQlTaBYQ/hxPnMtgO1r4CwgoC8UbM2hPt5pzlFltskfxVKpiILJLMmRDeQIUo9JdaBSRdHWtdAWFFDCYIHGd40sTqBnJLDKg7FZBWvmzbQqrYrsbWPdJQBISy6cOt4lz6zd/DBSog3RFcBaTmOCggNQfA6ishoIBUgrn0SjgEzVuXmPlllpvECgIDSWbFGbyROJzLIIwZY1YEWAVh8E7i8DPbhTgkzD5+PscgmJULEmdH2NNPXQywmTlnMMt2LdLNN9+c/MMgksEcA0rqIDHrzh542sfAnMEcg2Akhy0tDOoZXPL/aaIdrARw6Jq3EZGf7Tnp9h1Wb5htZyWAfsu5EWQkfbsVB645FE4eBrEcqmb2nT9jgMr5Cga5rPIM5QwIn9lmm22SMwRwSw/GUyd/zioPW3hIcNl8882TQ9+sjMCQa09/T6T1DAgrSYhAKi+cS4EDn0VEOLNB2ymPlK6AICdsWWIFiK1z6dYk4kSMOHeDsCFylEedDJ45n9Hf74CwAgJbVtGII3HlfA0De1K6GsMKBUKDqLRuwWMFhBUXePMZ6mw/A8K2PbjT7vStXaxq0D/Jw1vV2OrF85aVJvoSLJEntlnRtzn3Q0Ku2FrGNjfiQR+hHyFy6UsZWu8HVu5YSUG86Vv0Q/oxq2IIMn2Dv+tPQKiPlRbKR8zgPRQBoW9yH3gGJN9XngKSj1vZuRSQsolmLE8ByQjMj0dJQAGJMmzJqkT7DDHbllh1YBabg7nM6LJthllctlcx4EJE2KrFgIrEQJ2BPYd7OWDMwI/ZZwZ7DN4Y/LGiQV0MyNliw9YhZpBZgTjhhBMScWFfPtun2A7E1iUG1wz22AvPdymrGeRj0MmAkbMBCBBvn2KQyYCNbUkM6Gn722+/nRzUZqDPrDYDRdrKmYd0ixhvS2ILDYNszpxwSBwJYwDPIJwVGwberKCwKsTBd95qONQtWPBkhpzXFnMehPMltJ86uXZEgsE9woQ48fcMVjl7wIAYGUMIWSFAJtIfIuQQO4N9BIvBOfFCrNjORGILHQN+rr1VQPhv2sTqEKteqfzAmoE+14a4kGgvq1YIBexTAWFbHXWSEBBkND3XwbYvzlxwjfQvYkeMEDwG7ay2IThpQkAYpMOAlTPko/XAd7qNjlUT+gj9jz7Fdw7bqxAf+iMygbxw/QxA6Y+0H5Hmulgp43oRFd5ixlav9BrhjETDi1UOVo3Y9pUm+j+/QcO18DYtYsXZE1Zk0pXDgQQEOaJM2si1pQLS37YwWNMHuQ+Qcd+Cle97VQHJx63sXApI2UQzlufvgGQE5sejJKCARBm2ZIDNgJuzDq2/IcHVcOicuJIY4LcmBlXMZJOfsxWICGcm0vMIDDyZYWd2mYEfb4RiwJu+oYo99pSNIDCAa/1dDrZIMaBlCwr18k/6+xSsGlBP+gNwtIm2cPicmWoGb62fTwWEATOJFRUGr+kPGabXxKw6n+HfbANK9/+nf8/AGylAwMhPav0hQrbMpAezaXd/P0TIygeDYTi3/kAheRloIkoMxpEoBtmsjDBoZ1UB1gya2b7U+kOEDM5pB6KHEKQrVrSPATHbtNLVIQSQwTliQ772FRD4sZrEKlP6+xlcM6IDE1J6nWxnSs9UsGICn/SMDZ9juxQ8iTN50+12DL7T1wqnbFltYDBPO4kv4kd/Sd9CRf/k2mkL8W1fAaEc+hv9CQa0Cw7UlV4710tMYMXWtNbfemELISIBe/ovB+g5F5T2mdZ+Twwph9WJdMUs/XvKQVBYfWrvP9SLxLCalHLu7xsj/a0chIlyOJxvyk5AAcnOrBM5FJBOULVMCUhgNAIKSLM7BLPPzCwjBt2UEA4kiAE8A+umJybE2J7EgLxbE6taDNbTbWcMxBGngX4Jne1NrJwgKsgZW7CQVLac5UmINxLEm9HYBld1YpsfWxmRVX8JPR99BSQft7JzKSBlE7U8CUhgDAIKSLM7Ba8MZX8820y6KaV7+jlQ3f6mq25qZ1VtiUFAWLViOx2ixGoH27foWwMlVmjYTsdKEYltWpzPYatU3oTAcPCdlajWXzXPW95Q87Gax7UjP2xBNOUjoIDk41Z2LgWkbKKWJwEJKCD2gdEI8OpVthWlB4+7BQ+/Z8FbjBjUcdi+6SkGASFGnDnhzA4Dcs55sLJRdWI7Fdus+A2UqhLb71j9SbefVVVvr9WjgHRHRP9fe/cZYutVLnB8GXsXE0s4KpZjjdh1bJjD2AaJHzLYI9aggtuGYL4YT0YjJEZQsSFYED8kYuyxoXjO2LtiwxI0Noglauwtnsvz3jvnTpJT1sw8e+13r/0bEC8576y139+zwj1/dxMg45iDR0GgawHPgHQ9XjfXicC8BEgn3G5jhwLx3pz4IIGN9yTVLidAaqWme50Ama6v1QkQKGV4A2i85CFejx2v4W75s/GZ+fEJOxsftdlyf3sRmBcBATIvk/I4QyA+vCA+tCHeE7Px6Xc1MSJAxnF+BMg45uBREOhaQIB0PV4314mAAOlkkAtyGxufnhb/HR+cEO81i4/6ju8Zio/HPlyMCJBxHBABMo45eBQEuhYQIF2P1811IiBAOhnkgtzGRoBsvt34iON4b1f8xKfuxfe3XDFGBMg4DogAGcccPAoCXQuMIUDiozPjS+z8ECBwaIF9+/YNXxQZH1Xrh8DYBU4//fQjPsT4mOL4rpn4iU8NixCJ/8SXYcZHM8/i46bji03jY6Pje2viy0AX+UeALPL03TuBRgJjCJD4crH4wi8/BAgQILB4AvGSrAiQ+Gjm888/X4DM+AgIkBkPwPYEFkFgDAFy6qmnehP6Ihw297htgXPOOaecffbZwzen+yEwdoHjjjvuqA8xPib55JNPHsJj47tTvATrqGxNLhAgTZhtQmCxBcYQID4Fa7HPoLs/uoD3gBzdyBXjETjUe0Di0cXLbePjeTdHx+ZHLUDGMUMBMo45eBQEuhYQIF2P1811IiBAOhnkgtzG5gA54YQThug46aSTjvot8QJkHAdEgIxjDh4Fga4FBEjX43VznQgIkE4GuSC3sbS0NHz/R/znxBNPrL5rAVJNNdULBchUeS1OgEAICBDngMD4BSJA4mfv3r3jf7AeIYFtCgiQbcIl/5oASQa1HAECVxYQIE4FAQIECIxBQICMYQqlCJBxzMGjINC1gADperxujgABAnMjIEDGMSoBMo45eBQEuhYQIF2P180RIEBgbgQEyDhGJUDGMQePgkDXAgKk6/G6OQIECMyNgAAZx6gEyDjm4FEQ6FpAgHQ9XjdHgACBuREQIOMYlQAZxxw8CgJdCwiQrsfr5ggQIDA3AgJkHKMSIOOYg0dBoGsBAdL1eN0cAQIE5kZAgIxjVAJkHHPwKAh0LSBAuh6vm+tEwPeAdDJIt3FEAQEyjgMiQMYxB4+CQNcCAqTr8bq5TgR8E3ong3QbAmQOzoAAmYMheYgE5l1AgMz7BD3+RRAQIIswZffoGZBxnAEBMo45eBQEuhYQIF2P1811IiBAOhmk2/AMyBycAQEyB0PyEAnMu4AAmfcJevyLICBAFmHK7tEzIOM4AwJkHHPwKAh0LSBAuh6vm+tEQIB0Mki34RmQOTgDAmQOhuQhEph3AQEy7xP0+BdBQIAswpTdo2dAxnEGBMg45uBREOhaQIB0PV4314mAAOlkkG7DMyBzcAYEyBwMyUMkMO8C8xogv//978vHPvaxcsopp8z7CDx+AkcVECBHJXJBBwKeARnHEAXIOObgURDoWmCeAmQjOiI8LrjggnLppZeWAwcOdD0fN0cgBASIc7AIAgJkHFMWIOOYg0dBoGuBsQfI5uh4z3veU/71r3+Vq1zlKgfDQ4B0fTzd3P8JCBBHYREEBMg4pixAxjEHj4JA1wJjDJCN6Hjf+95X4j/xc9WrXrVcdtllV5qFAOn6eLo5AeIMLJCAABnHsAXIOObgURDoWmAsAfKSl7ykfOADHyjxLMfHP/7xwfxqV7ta+c9//nNE/9NOO63r+bg5AiHw+c9/vnzuc58rzrvz0LPAueeeW37+85/P5KW1b3zjG8tkMikXXnhhud3tbtcz81HvTYAclcgFBAjsVGAMAfKkJz2pHHvssUN8XHzxxTu9Jb9PgAABAnMocItb3KL88pe/FCAznp0AmfEAbE9gEQTGECDxv+qeddZZA/eXv/zl4ZmQ8847r1x00UXDP9v8no8rzuSf//znIozJPS64wJlnnlle8YpXFOd9wQ9C57cfL8GKZyJm8dJaz4D8/+ESIJ3/i+b2CIxBYGwBstkkYiRejhXPjHzve98b/uiYY44p//3vfw9eNov/RzWGuXkMiyXgTeiLNe9FvVvvARnH5AXIOObgURDoWmDMAXKoGPnoRz9avvKVrwiQrk+lm7uiQARI/OzduxcOgW4FBMg4RitAxjEHj4JA1wLzEiCHipH4PpAvfelLXc/HzbUViJdh/Pa3v73cpte+9rXLwx72sHLve9+77YOxG4EFExAg4xi4ABnHHDwKAl0LzGOAdD0QNzdTgbvc5S7llre8ZXnAAx5w8HF8/etfLxG78ezD6aefPtPHZ3MCPQsIkHFMV4CMYw4eBYGuBQRI1+N1c1sUiAB55jOfWV784hdf7jdf//rXl/io6L///e8H/3l8RHT8+xPfUXP729++XP3qVz/4Z/GFmfFSwbjmete7XrnPfe4z/Nmf/vSn8q1vfas85CEPKd/4xjeGP7/rXe9arnOd61xuv0svvbT88Ic/LLe61a3KzW9+84N/Fv8s9ol/9rWvfa3Epwbd9ra3vdzvfuc73ymXXHLJ8M/ue9/7lute97oH/zzeP/WTn/yk/OUvfyl3utOdyrWuda0tCrmcwPQEBMj0bLeysgDZipZrCRDYloAA2RabX+pU4HAB8ulPf7o8/OEPL//4xz+GAIjv5Hj84x9fHvrQh5brX//65UMf+lBZX18fYuAPf/jD8AxKxMptbnOb8u1vf7vER02/4Q1vGL7P48EPfnB5wQteUN773vcO3zfwzW9+s3zwgx8se/bsKREuj33sY4dIeMQjHjFcf9xxx5V3v/vdQ0g8/elPH9aN+LjxjW9c4ks773a3ux38ws4XvvCF5S1veUtZWloqv/nNb4YpffKTnyy7du0qP/rRj8qjH/3oEve4e/fu8va3v718+MMfLg984AM7nabbmjcBATKOiQmQcczBoyDQtYAA6Xq8bm6LAocKkHiWIoIhoiBeihXPIkRovPKVryynnHLKsMP73//+cs4555QvfOEL5W1ve9vwsdLf//73h1j54x//WJ773OeWeBblBz/4QXnQgx40PMPy6le/evjdWDueDfnsZz9b3vSmN5XXvva1w+/GF3H++9//Lve6173KM57xjPKiF71o+O93vvOdw3uf4tmNCJCb3OQmw773vOc9yzWvec1hnYic+ImP7o3rVlZWhoCKMHr5y18+/Nl3v/vdIXLii99iLz8EZi0gQGY9gf/dX4CMYw4eBYGuBQRI1+N1c1sUiACJZyHipU0bP/HvSDxjEN9PE3/Zj2csIgo+8YlPlGtc4xrDZfE7j3zkI4e/zMcXqcWzCq973evKc57znIPXxHVf/OIXhz+LELnjHe84/G58sttJJ500hM2Tn/zk4ZmOeBZj4yc+ASui4lOf+tTw8rCf/exnw/+98ROP6TWvec3wu7e+9a2Hl1a94x3vKMcff/zBa+L7Q+LlVrHuHe5wh4P//AlPeEJ517veNcSJHwKzFhAgs56AABnHBDwKAgsgIEAWYMhusVogAiReCvW4xz1u+J14qdXZZ59dLrzwwnKzm91s+GcXXHDB8FKmE0888Urrxl/wIyzi+2vimYp4WVa8P2QymQwvrdoIkHiZ1o1udKPh9+PZjHhmIt6XcfLJJ5d73OMe5VWvetXBtSMu4lmVeMbi1FNPLZdddtkQGBs/N73pTYfrn/a0p5Wf/vSn5c1vfvPwkq4b3OAG5e53v/vwzEtEUYTH/e53vxKf6rX556UvfenwKV9+CMxaQIDMegICZBwT8CgILICAAFmAIbvFaoFDvQQr4iD+kh9/qY+f+FSseFN5vNE73odxpJ945uH8888vT3nKU4Y3n//1r38dYiNCIZ6tiJ99+/YNz57EsyjxDEe8HGrzMyBnnHHGEDMRGL/61a+Gl2VdMUAiMuI9KZt/4mVdT33qU8ujHvWoEmvEG93jpVqbP+GrGsaFBBoIbATIxvfeNNjyclvEJ93F/9gQ781a5B8vwVrk6bt3Ao0EBEgjaNvMhcChAiTevH3CCSeUc889tzzmMY8ZPrkq/oLyspe9bAiG+Ik3mkc0xPeIxLMVcc2zn/3s4c8iQuLlUPFSp3hD+f3vf//hfRgbHzaehIwAACAASURBVOkbz7B85CMfKZ/5zGeG95LE+0Xi38sb3vCG5cCBA8MnZkWU7N+/vzzrWc8aPkkrHsvGT8TRW9/61uGZlnj/SLz0a+PTreIxxCdqnXfeecPLrOJ9IhvPrkRAxTMzETM+DWsujmf3D3IjQGZ5owLEe0Bmef7sTWBhBATIwozajVYIHO5TsOJ/GY3AiI/BjTCIZxLiDejxbELESDw7Em9Kj5dmxcuvVldXh4/XjTd/xzMcv/jFL4ZIifd+xCdUxV/842VY8Sb1+CSq+BSteG9IBEcESLznI94gHv8dYRFvej/zzDOHqPnd7343PKtyxQCJl4TF2vHG9Cc+8YnDMyoRJhE3sVb8xSoeVzzzEiES/zyemXn+859fIeMSAtMXiA9s2MlPPCMZkR4fArGTn42XR+5kjXn+Xc+AzPP0PHYCcyIgQOZkUB5mE4GvfvWrw7MVm9+EvvEsRrx/4853vvPB94LEezHiL/UXX3zx8NG28WbwjZ9f//rXB18mFe+7iLiIZxniu0EiEuJZkXhPx+G+ByTi5Mc//vHwMb6xbrwkJV5GFQEUvxP7bfxEDMX7O+LZlfizeKYl3gwfjzWePdn8PSIROBdddNHw57F2fM+IHwK9CBxzzDHlec973vAsoJ/tCwiQ7dv5TQIEKgUESCWUywgkCETgRJDE94nER+bW/mwESASEHwIEDi0gQHJOhgDJcbQKAQJHEBAgjgeBdgLxBYLxvRx/+9vfrvRpVEd6FAKk3YzsNL8CAiRndgIkx9EqBAgIEGeAwCgE/vznPw+fohUvjYq/LNX+CJBaKdctsoAAyZm+AMlxtAoBAgLEGSAw1wICZK7H58E3EhAgOdACJMfRKgQICBBngMBcCwiQuR6fB99IQIDkQAuQHEerECAgQJwBAnMtIEDmenwefCOB+PckPmUuPv7az/YFBMj27fwmAQKVAt6EXgnlMgIzFBAgM8S3NYEFExAgCzZwt0tgFgICZBbq9iSwNQEBsjUvVxMgsH0BAbJ9O79JgEClgACphHIZgRkKCJAZ4tuawIIJCJAFG7jbJTALAQEyC3V7EtiagADZmperCRDYvoAA2b6d3yRAoFJAgFRCuYzADAUEyAzxbU1gwQQEyIIN3O0SmIWAAJmFuj0JbE1AgGzNy9UECGxfQIBs385vEiBQKbARIMcee2zlb+Redskll5TTTjutnHXWWbkLW41ARwIRIPGzd+/eju7KrRAgMEYBATLGqXhMBDoTiACZ9V/+jz/++Jk/hs7G6nYIECCwcALLy8tldXW1TCaThbv3zBsWIJma1iJAgAABAgQIEOhWwDeh54xWgOQ4WoUAAQIECBAgQKBzAQGSM2ABkuNoFQIECBAgQIAAgc4FBEjOgAVIjqNVCBAgQIAAAQIEOhcQIDkDFiA5jlYhQIAAAQIECBDoXECA5AxYgOQ4WoUAgSkK+HjQKeJamgABAgSqBQRINdURLxQgOY5WIUBgigK+IG2KuJYm8H8CQt9RIHB0AQFydKOaKwRIjZJrCBCYqYAAmSm/zRdEwL9nCzJot7kjAQGyI76DvyxAchytQoDAFAX8xWiKuJYmsOkZkDPOOKMcOHCACQEChxEQIDlHQ4DkOFqFAIEpCgiQKeJamoAAcQYIVAsIkGqqI14oQHIcrUKAwBQFBMgUcS1NQIA4AwSqBQRINZUAyaGyCgECsxIQILOSt+8iCfj3bJGm7V63KyBAtit3+d/zDEiOo1UIEJiigL8YTRHX0gQ8A+IMEKgWECDVVJ4ByaGyCgECsxIQILOSt+8iCfj3bJGm7V63KyBAtivnGZAcOasQINBMwF+MmlHbaIEFfA/IAg/frVcLLC8vl9XV1TKZTKp/x4VXFvASLKeCAIHRCwiQ0Y/IAyRAgAABAtUCAqSayoUECMxKQIDMSt6+BAgQIEAgX0CA5JtakQCBZAEBkgxqOQIECBAgMEMBATJDfFsTIFAnIEDqnFxFgAABAgTmQUCAzMOUPEYCCy4gQBb8ALh9AgQIEOhKQIB0NU43Q6BPAQHS51zdFQECBAgspoAAWcy5u2sCcyWwf//+4fHu2bNnrh63B0uAAAECBAhcWUCAOBUECBAgQIAAAQIEKgTiGfmlpaWysrJScbVLDicgQJwNAgQIECBAgAABAhUCvgm9AqniEgFSgeQSAgQIECBAgAABAgIk5wwIkBxHqxAgQIAAAQIECHQuIEByBixAchytQoAAAQIECBAg0LmAAMkZsADJcbQKAQIECBAgQIBA5wICJGfAAiTH0SoECBAgQIAAAQKdCwiQnAELkBxHqxAgMEWB+NjD+C6Qffv2TXEXSxMgQIAAgSMLCJCcEyJAchytQoDAFAV8E/oUcS1NgAABAtUCAqSa6ogXCpAcR6sQIDBFAQEyRVxLEyBAgEC1gACpphIgOVRWIUBgVgICZFby9iVAgACBzQICJOc8eAYkx9EqBAhMUUCATBHX0gQIECBQLSBAqqk8A5JDZRUCBGYlIEBmJW9fAgQIEPAMSP4Z8AxIvqkVCRBIFhAgyaCWI0CAAIFtCXgGZFtsV/olAZLjaBUCBKYoIECmiGtpAgQIEKgWECDVVEe8UIDkOFqFAIEpCgiQKeJamgABAgSqBQRINZUAyaGyCgECsxIQILOSty8BAgQIbBZYX18vu3btKrt37wazAwHPgOwAz68SINBGQIC0cbYLAQIECBBoISBAWijbgwCBHQkIkB3x+WUCBAgQIDAqAQEyqnF4MAQIHEpAgDgXBAgQIECgHwEB0s8s3QmBbgUESLejdWMECBAgsIACAmQBh+6WCcybgACZt4l5vAQIECBA4PACAsTpIEBg9AICZPQj8gAJECBAgEC1gACppnIhAQKzEti/f/+w9Z49e2b1EOxLgAABAgQIJAkIkCRIyxAgQIAAAQIECPQt4IsIc+YrQHIcrUKAAAECBAgQINC5gADJGbAAyXG0CgECBAgQIECAQOcCAiRnwAIkx9EqBAgQIECAAAECnQsIkJwBC5AcR6sQIECAAAECBAh0LiBAcgYsQHIcrUKAAAECBAgQINC5gADJGbAAyXG0CgECBAgQIECAQOcCAiRnwAIkx9EqBAhMUSC+iDC+C2Tfvn1T3MXSBAgQIEDgyAICJOeECJAcR6sQIDBFAd+EPkVcSxMgQIBAtYAAqaY64oUCJMfRKgQITFFAgEwR19IECBAgUC0gQKqpBEgOlVUIEJiVgACZlbx9CRAgQGCzgADJOQ+eAclxtAoBAlMUECBTxLU0AQIECFQLCJBqKs+A5FBZhQCBWQkIkFnJ25cAAQIEPAOSfwY8A5JvakUCBJIFBEgyqOUIECBAYFsCngHZFtuVfkmA5DhahQCBKQoIkCniWpoAAQIEqgUESDXVES8UIDmOViFAYIoC8R0g8bNnz54p7mJpAgQIECBwZIH4H8SWlpbKysoKqh0ICJAd4PlVAgQIECBAgAABAgS2JiBAtublagIECBAgQIAAAQIEdiAgQHaA51cJECBAgAABAgQIENiagADZmperCRAgQIAAAQIECBDYgYAA2QGeXyVAgAABAgQIECBAYGsCAmRrXq4mQIAAAQIECBAgQGAHAgJkB3h+lQABAgQIECBAgACBrQkIkK15uZoAAQIECBAgQGBBBZaXl8vq6mqZTCYLKpBz2wIkx9EqBAgQIECAAAECnQv4JvScAQuQHEerECBAgAABAgQIdC4gQHIGLEByHK1CgAABAgQIECDQuYAAyRmwAMlxtAoBAgQIECBAgEDnAgIkZ8ACJMfRKgQIECBAgAABAp0LCJCcAQuQHEerECBAgAABAgQIdC4gQHIGLEByHK1CgAABAgQIECDQuYAAyRmwAMlxtAoBAgQIECBAgEDnAgIkZ8ACJMfRKgQIECBAgAABAp0LCJCcAQuQHEerECBAgAABAgQIdC4gQHIGLEByHK1CgAABAgQIECDQuYAAyRmwAMlxtAoBAgQIECBAgEDnAgIkZ8ACJMfRKgQIECBAgAABAp0LCJCcAQuQHEerECBAgAABAgQIdC4gQHIGLEByHK1CgAABAgQIECDQucDy8nJZXV0tk8mk8zud7u0JkOn6Wp0AAQIECBAgQIAAgU0CAsRxIECAAAECBAgQIECgmYAAaUZtIwIECBAgQIAAAQIEBIgzQIAAAQIECBAgQIBAMwEB0ozaRgQIECBAgAABAgQICBBngAABAgQIECBAgACBZgICpBm1jQgQIECAAAECBAgQECDOAAECBAgQIECAAIEKgbW1tbK0tFRWVlYqrnbJ4QQEiLNBgAABAgQIECBAoELAN6FXIFVcIkAqkFxCgAABAgQIECBAQIDknAEBkuNoFQIECBAgQIAAgc4FBEjOgAVIjqNVCBAgQIAAAQIEOhcQI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BEjOgAVIjqNVCBAgQIAAAQIECBCoEBAgFUguIUCAAAECBAgQIEAgR0CA5DhahQABAgQIECBAgACBCgEBUoHkEgIECBAgQIAAAQIEcgQESI6jVQgQIECAAAECBAgQqBAQIBVILiFAgAABAgQIECBAIEdAgOQ4WoUAAQIECBAgQIAAgQoBAVKB5BICBAgQIECAAAECBHIEBEiOo1UIECBAgAABAgQ6F/BFh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1tbWytLSUllZWen8Tqd7ewJkur5WJ0CAAAECBAgQIEBgk4AAcRwIECBAgAABAgQIEGgmIECaUduIAAECBAgQIECAAAEB4gwQIECAAAECBAgQINBMQIA0o7YRAQIECBAgQIAAAQICxBkgQIAAAQIECBAgQKCZgABpRm0jAgQIECBAgAABAgQEiDNAgAABAgQIECBAoEJgeXm5rK6ulslkUnG1Sw4nIECcDQIECBAgQIAAAQIVAr4JvQKp4hIBUoHkEgIECBAgQIAAAQICJOcMCJAcR6sQIECAAAECBAh0LiBAcgYsQHIcrUKAAAECBAgQINC5gADJGbAAyXG0CgECBAgQIECAQOcCAiRnwAIkx9EqBAgQIECAAAECnQsIkJwBC5AcR6sQIECAAAECBAh0LiBAcgYsQHIcrUKAAAECBAgQINC5gADJGbAAyXG0CgECBAgQIECAQOcCAiRnwAIkx9EqBAgQIECAAAECnQsIkJwBC5AcR6sQIECAAAECBAh0LiBAcgYsQHIcrUKAAAECBAgQINC5gADJGbAAyXG0CgECBAgQIECAQOcCAiRnwAIkx9EqBAgQIECAAAECnQsIkJwBC5AcR6sQIECAAAECBAh0LrC8vFxWV1fLZDLp/E6ne3sCZLq+VidAgAABAgQIECBAYJOAAHEcCBAgQIAAAQIECBBoJiBAmlHbiAABAgQIECBAgAABAeIMECBAgAABAgQIECDQTECANKO2EQECBAgQIECAAAECAsQZIECAAAECBAgQIECgmYAAaUZtIwIECBAgQIAAAQIEBIgzQIAAAQIECBAgQKBCYG1trSwtLZWVlZWKq11yOAEB4mwQIECAAAECBAgQqBDwTegVSBWXCJAKJJcQIECAAAECBAgQECA5Z0CA5DhahQABAgQIECBAoHMBAZIzYAGS42gVAgQIECBAgACBzgUESM6ABUiOo1UIECBAgAABAgQ6FxAgOQMWIDmOViFAgAABAgQIEOhcQIDkDFiA5DhahQABAgQIECBAoHMBAZIzYAGS42gVAgQIECBAgACBzgUESM6ABUiOo1UIECBAgAABAgQ6FxAgOQMWIDmOViFAgAABAgQIEOhcQIDkDFiA5DhahQABAgQIECBAoHMBAZIzYAGS42gVAgQIECBAgACBzgUESM6ABUiOo1UIECBAgAABAgQ6FxAgOQMWIDmOViFAgAABAgQIEOhcQIDkDFiA5DhahQABAgQIECBAoHMBAZIzYAGS42gVAgQIECBAgAABAgQqBARIBZJLCBAgQIAAAQIECBDIERAgOY5WIUCAAAECBAgQIECgQkCAVCC5hAABAgQIECBAgACBHAEBkuNoFQIECBAgQIAAAQIEKgQESAWSSwgQIECAAAECBAgQyBEQIDmOViFAgAABAgQIECBAoEJAgFQguYQAAQIECBAgQIDA+vp62bVrV9m9ezeMHQgIkB3g+VUCBAgQIECAAIHFEfBFhDmz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1tbWytLSUllZWen8Tqd7ewJkur5WJ0CAAAECBAgQIEBgk4AAcRwIECBAgAABAgQIEGgmIECaUduIAAECBAgQIECAAAEB4gwQIECAAAECBAgQINBMQIA0o7YRAQIECBAgQIAAAQICxBkgQIAAAQIECBAgQKCZgABpRm0jAgQIECBAgAABAgQEiDNAgAABAgQIECBAoEJgeXm5rK6ulslkUnG1Sw4nIECcDQIECBAgQIAAAQIVAr4JvQKp4hIBUoHkEgIECBAgQIAAAQICJOcMCJAcR6sQIECAAAECBAh0LiBAcgYsQHIcrUKAAAECBAgQINC5gADJGbAAyXG0CgECBAgQIECAQOcCAiRnwAIkx9EqBAgQIECAAAECnQsIkJwBC5AcR6sQIECAAAECBAh0LiBAcgYsQHIcrUKAAAECBAgQINC5gADJGbAAyXG0CgECBAgQIECAQOcCAiRnwAIkx9EqBAgQIECAAAECnQsIkJwBC5AcR6sQIECAAAECBAh0LiBAcgYsQHIcrUKAAAECBAgQINC5gADJGbAAyXG0CgECBAgQIECAQOcCAiRnwAIkx9EqBAgQIECAAAECnQsIkJwBC5AcR6sQIECAAAECBAh0LrC8vFxWV1fLZDLp/E6ne3sCZLq+VidAgAABAgQIECBAYJOAAHEcCBAgQIAAAQIECBBoJiBAmlHbiAABAgQIECBAgAABAeIMECBAgAABAgQIECDQTECANKO2EQECBAgQIECAAAECAsQZIECAAAECBAgQIECgmYAAaUZtIwIECBAgQIAAAQIEBIgzQIAAAQIECBAgQKBCYG1trSwtLZWVlZWKq11yOAEB4mwQIECAAAECBAgQqBDwTegVSBWXCJAKJJcQIECAAAECBAgQECA5Z0CA5DhahQABAgQIECBAoHMBAZIzYAGS42gVAgQIECBAgACBzgUESM6ABUiOo1UIECBAgAABAgQ6FxAgOQMWIDmOViFAgAABAgQIEOhcQIDkDFiA5DhahQABAgQIECBAoHMBAZIzYAGS42gVAgQIECBAgACBzgUESM6ABUiOo1UIECBAgAABAgQ6FxAgOQMWIDmOViFAgAABAgQIEOhcQIDkDFiA5DhahQABAgQIECBAoHMBAZIzYAGS42gVAgQIECBAgACBzgUESM6ABUiOo1UIECBAgAABAgQ6FxAgOQMWIDmOViFAgAABAgQIEOhcQIDkDFiA5DhahQABAgQIECBAoHMBAZIzYAGS42gVAgQIECBAgAABAgQqBARIBZJLCBAgQIAAAQIECBDIERAgOY5WIUCAAAECBAgQIECgQkCAVCC5hAABAgQIECBAgACBHAEBkuNoFQIECBAgQIAAAQIEKgQESAWSSwgQIECAAAECBAgQyBEQIDmOViFAgAABAgQIECBAoEJAgFQguYQAAQIECBAgQIDA+vp62bVrV9m9ezeMHQgIkB3g+VUCBAgQIECAAIHFEfBFhDmz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BEjOgAVIjqNVCBAgQIAAAQIEOhcQIDkDFiA5jlYhQIAAAQIECBDoXECA5AxYgOQ4WoUAAQIECBAgQKBzAQGSM2ABkuNoFQIECBAgQIAAgc4F1tbWytLSUllZWen8Tqd7ewJkur5WJ0CAAAECBAgQIEBgk4AAcRwIECBAgAABAgQIEGgmIECaUduIAAECBAgQIECAAAEB4gwQIECAAAECBAgQINBMQIA0o7YRAQIECBAgQIAAAQICxBkgQIAAAQIECBAgQKCZgABpRm0jAgQIECBAgAABAgQEiDNAgAABAgQIECBAoEJgeXm5rK6ulslkUnG1Sw4nIECcDQIECBAgQIAAAQIVAr4JvQKp4hIBUoHkEgIECBAgQIAAAQICJOcMCJAcR6sQIECAAAECBAh0LiBAcgYsQHIcrUKAAAECBAgQINC5gADJGbAAyXG0CgECBAgQIECAQOcCAiRnwAIkx9EqBAgQIECAAAECnQsIkJwBC5AcR6sQIECAAAECBAh0LiBAcgYsQHIcrUKAAAECBAgQINC5gADJGbAAyXG0CgECBAgQIECAQOcCAiRnwAIkx9EqBAgQIECAAAECnQsIkJwBC5AcR6sQIECAAAECBAh0LiBAcgYsQHIcrUKAAAECBAgQINC5gADJGbAAyXG0CgECBAgQIECAQOcCAiRnwAIkx9EqBAgQIECAAAECnQsIkJwBC5AcR6sQIECAAAECBAh0LrC8vFxWV1fLZDLp/E6ne3sCZLq+VidAgAABAgQIECBAYJOAAHEcCBAgQIAAAQIECBBoJiBAmlHbiAABAgQIECBAgAABAeIMECBAgAABAgQIECDQTECANKO2EQECBAgQIECAAAECAsQZIECAAAECBAgQIECgmYAAaUZtIwIECBAgQIAAAQIEBIgzQIAAAQIECBAgQKBCYG1trSwtLZWVlZWKq11yOAEB4mwQIECAAAECBAgQqBDwTegVSBWXCJAKJJcQIECAAAECBAgQECA5Z0CA5DhahQABAgQIECBAoHMBAZIzYAGS42gVAgQIECBAgACBzgUESM6ABUiOo1UIECBAgAABAgQ6FxAgOQMWIDmOViFAgAABAgQIEOhcQIDkDFiA5DhahQABAgQIECBAoHMBAZIzYAGS42gVAgQIECBAgACBzgXW19fLrl27yu7duzu/0+nengCZrq/VCRAgQIAAAQIECBDYJCBAHAcCBAgQIECAAAECBJoJCJBm1DYiQIAAAQIECBAgQECAOAMECBAgQIAAAQIECDQTECDNqG1EgAABAgQIECBAgIAAcQYIECBAgAABAgQIEGgmIECaUduIAAECBAgQIECAAAEB4gwQIECAAAECBAgQINBMQIA0o7YRAQIECBAgQIAAAQICxBkgQIAAAQIECBAgQKCZgABpRm0jAgQIECBAgAABAgQEiDNAgAABAgQIECBAgEAzAQHSjNpGBAgQIECAAAECBAgIEGeAAAECBAgQIECAAIFmAgKkGbWNCBAgQIAAAQIECBAQIM4AAQIECBAgQIAAAQLNBARIM2obESBAgAABAgQIECAgQJwBAgQIECBAgAABAgSaCQiQZtQ2IkCAAAECBAgQIEBAgDgDBAgQIECAAAECBAg0ExAgzahtRIAAAQIECBAgQICAAHEGCBAgQIAAAQIECBBoJiBAmlHbiAABAgQIECBAgAABAeIMECBAgAABAgQIECDQTECANKO2EQECBAgQIECAAAECAsQZIECAAAECBAgQIECgmYAAaUZtIwIECBAgQIAAAQIEBIgzQIAAAQIECBAgQIBAMwEB0ozaRgQIECBAgAABAgQICBBngAABAgQIECBAgACBZgICpBm1jQgQIECAAAECBAgQECDOAAECBAgQIECAAAECzQQESDNqGxEgQIAAAQIECBAgIECcAQIECBAgQIAAAQIEmgkI9E6xtgAACZhJREFUkGbUNiJAgAABAgQIECBAQIA4AwQIECBAgAABAgQINBMQIM2obUSAAAECBAgQIECAgABxBggQIECAAAECBAgQaCYgQJpR24gAAQIECBAgQIAAAQHiDBAgQIAAAQIECBAg0ExAgDSjthEBAgQIECBAgAABAgLEGSBAgAABAgQIECBAoJmAAGlGbSMCBAgQIECAAAECBASIM0CAAAECBAgQIECAQDMBAdKM2kYECBAgQIAAAQIECAgQZ4AAAQIECBAgQIAAgWYCAqQZtY0IECBAgAABAgQIEBAgzgABAgQIECBAgAABAs0EBEgzahsRIECAAAECBAgQICBAnAECBAgQIECAAAECBJoJCJBm1DYiQIAAAQIECBAgQECAOAMECBAgQIAAAQIECDQTECDNqG1EgAABAgQIECBAgIAAcQYIECBAgAABAgQIEGgmIECaUduIAAECBAgQIECAAAEB4gwQIECAAAECBAgQINBMQIA0o7YRAQIECBAgQIAAAQICxBkgQIAAAQIECBAgQKCZgABpRm0jAgQIECBAgAABAgQEiDNAgAABAgQIECBAgEAzAQHSjNpGBAgQIECAAAECBAgIEGeAAAECBAgQIECAAIFmAgKkGbWNCBAgQIAAAQIECBAQIM4AAQIECBAgQIAAAQLNBARIM2obESBAgAABAgQIECAgQJwBAgQIECBAgAABAgSaCQiQZtQ2IkCAAAECBAgQIEBAgDgDBAgQIECAAAECBAg0ExAgzahtRIAAAQIECBAgQICAAHEGCBAgQIAAAQIECBBoJiBAmlHbiAABAgQIECBAgAABAeIMECBAgAABAgQIECDQTECANKO2EQECBAgQIECAAAECAsQZIECAAAECBAgQIECgmYAAaUZtIwIECBAgQIAAAQIEBIgzQIAAAQIECBAgQIBAMwEB0ozaRgQIECBAgAABAgQICBBngAABAgQIECBAgACBZgICpBm1jQgQIECAAAECBAgQECDOAAECBAgQIECAAAECzQQESDNqGxEgQIAAAQIECBAgIECcAQIECBAgQIAAAQIEmgkIkGbUNiJAgAABAgQIECBAQIA4AwQIECBAgAABAgQINBMQIM2obUSAAAECBAgQIECAgABxBggQIECAAAECBAgQaCYgQJpR24gAAQIECBAgQIAAAQHiDBAgQIAAAQIECBAg0ExAgDSjthEBAgQIECBAgAABAgLEGSBAgAABAgQIECBAoJmAAGlGbSMCBAgQIECAAAECBASIM0CAAAECBAgQIECAQDMBAdKM2kYECBAgQIAAAQIECAgQZ4AAAQIECBAgQIAAgWYCAqQZtY0IECBAgAABAgQIEBAgzgABAgQIECBAgAABAs0EBEgzahsRIECAAAECBAgQICBAnAECBAgQIECAAAECBJoJCJBm1DYiQIAAAQIECBAgQECAOAMECBAgQIAAAQIECDQTECDNqG1EgAABAgQIECBAgIAAcQYIECBAgAABAgQIEGgmIECaUduIAAECBAgQIECAAAEB4gwQIECAAAECBAgQINBMQIA0o7YRAQIECBAgQIAAAQICxBkgQIAAAQIECBAgQKCZgABpRm0jAgQIECBAgAABAgQEiDNAgAABAgQIECBAgEAzAQHSjNpGBAgQIECAAAECBAgIEGeAAAECBAgQIECAAIFmAgKkGbWNCBAgQIAAAQIECBAQIM4AAQIECBAgQIAAAQLNBARIM2obESBAgAABAgQIECAgQJwBAgQIECBAgAABAgSaCQiQZtQ2IkCAAAECBAgQIEBAgDgDBAgQIECAAAECBAg0ExAgzahtRIAAAQIECBAgQICAAHEGCBAgQIAAAQIECBBoJiBAmlHbiAABAgQIECBAgAABAeIMECBAgAABAgQIECDQTECANKO2EQECBAgQIECAAAECAsQZIECAAAECBAgQIECgmYAAaUZtIwIECBAgQIAAAQIEBIgzQIAAAQIECBAgQIBAMwEB0ozaRgQIECBAgAABAgQICBBngAABAgQIECBAgACBZgICpBm1jQgQIECAAAECBAgQECDOAAECBAgQIECAAAECzQQESDNqGxEgQIAAAQIECBAgIECcAQIECBAgQIAAAQIEmgkIkGbUNiJAgAABAgQIECBAQIA4AwQIECBAgAABAgQINBMQIM2obUSAAAECBAgQIECAgABxBggQIECAAAECBAgQaCYgQJpR24gAAQIECBAgQIAAAQHiDBAgQIAAAQIECBAg0ExAgDSjthEBAgQIECBAgAABAgLEGSBAgAABAgQIECBAoJmAAGlGbSMCBAgQIECAAAECBASIM0CAAAECBAgQIECAQDMBAdKM2kYECBAgQIAAAQIECAgQZ4AAAQIECBAgQIAAgWYCAqQZtY0IECBAgAABAgQIEBAgzgABAgQIECBAgAABAs0EBEgzahsRIECAAAECBAgQICBAnAECBAgQIECAAAECBJoJCJBm1DYiQIAAAQIECBAgQECAOAMECBAgQIAAAQIECDQTECDNqG1EgAABAgQIECBAgIAAcQYIECBAgAABAgQIEGgmIECaUduIAAECBAgQIECAAAEB4gwQIECAAAECBAgQINBMQIA0o7YRAQIECBAgQIAAAQICxBkgQIAAAQIECBAgQKCZgABpRm0jAgQIECBAgAABAgQEiDNAgAABAgQIECBAgEAzAQHSjNpGBAgQIECAAAECBAgIEGeAAAECBAgQIECAAIFmAgKkGbWNCBAgQIAAAQIECBAQIM4AAQIECBAgQIAAAQLNBARIM2obESBAgAABAgQIECAgQJwBAgQIECBAgAABAgSaCQiQZtQ2IkCAAAECBAgQIEBAgDgDBAgQIECAAAECBAg0ExAgzahtRIAAAQIECBAgQICAAHEGCBAgQIAAAQIECBBoJiBAmlHbiAABAgQIECBAgAABAeIMECBAgAABAgQIECDQTECANKO2EQECBAgQIECAAAECAsQZIECAAAECBAgQIECgmYAAaUZtIwIECBAgQIAAAQIEBIgzQIAAAQIECBAgQIBAMwEB0ozaRgQIECBAgAABAgQICBBngAABAgQIECBAgACBZgICpBm1jQgQIECAAAECBAgQECDOAAECBAgQIECAAAECzQQESDNqGxEgQIAAAQIECBAgIECcAQIECBAgQIAAAQIEmgkIkGbUNiJAgAABAgQIECBAQIA4AwQIECBAgAABAgQINBMQIM2obUSAAAECBAgQIECAgABxBggQIECAAAECBAgQaCbwPzPxjul6Y7/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Resultado de imagen para serenity testing"/>
          <p:cNvSpPr>
            <a:spLocks noChangeAspect="1" noChangeArrowheads="1"/>
          </p:cNvSpPr>
          <p:nvPr/>
        </p:nvSpPr>
        <p:spPr bwMode="auto">
          <a:xfrm>
            <a:off x="-6507514" y="1491951"/>
            <a:ext cx="112820" cy="1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Resultado de imagen para serenity tes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723" y="1491951"/>
            <a:ext cx="4491648" cy="93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82" y="2333943"/>
            <a:ext cx="4599633" cy="36706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569" y="2239580"/>
            <a:ext cx="4444258" cy="38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4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+57 3138595850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Fabio </a:t>
            </a:r>
            <a:r>
              <a:rPr lang="en-GB" dirty="0" err="1" smtClean="0"/>
              <a:t>andres</a:t>
            </a:r>
            <a:r>
              <a:rPr lang="en-GB" dirty="0" smtClean="0"/>
              <a:t> Bombiela </a:t>
            </a:r>
            <a:r>
              <a:rPr lang="en-GB" dirty="0" err="1" smtClean="0"/>
              <a:t>ramirez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GB" dirty="0" smtClean="0"/>
              <a:t>Fabio.bombiela@endava.com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Testing </a:t>
            </a:r>
            <a:r>
              <a:rPr lang="en-GB" dirty="0" smtClean="0"/>
              <a:t>intern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27SRNQJM56W6-168782361-245526</_dlc_DocId>
    <_dlc_DocIdUrl xmlns="9a90466d-298e-42c6-9514-fada4205df45">
      <Url>https://endava.sharepoint.com/Group/SalesAndMarketing/_layouts/15/DocIdRedir.aspx?ID=27SRNQJM56W6-168782361-245526</Url>
      <Description>27SRNQJM56W6-168782361-245526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0448550b7e37b6b74dbea5aa944efc4e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d6a5b0649e054d0fcfc1cf207bcada43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www.w3.org/XML/1998/namespace"/>
    <ds:schemaRef ds:uri="http://schemas.openxmlformats.org/package/2006/metadata/core-properties"/>
    <ds:schemaRef ds:uri="http://schemas.microsoft.com/sharepoint/v3"/>
    <ds:schemaRef ds:uri="9a90466d-298e-42c6-9514-fada4205df45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b00bdadb-5151-4b9a-bcb6-794e3648a446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B98264-E43B-4E88-82D0-DC7F2F97E53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AEE159F-4231-48FB-96A1-89A91DEBB1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114</TotalTime>
  <Words>35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API CHALLENGE</vt:lpstr>
      <vt:lpstr>agenda</vt:lpstr>
      <vt:lpstr>AGENDA</vt:lpstr>
      <vt:lpstr>Class diagram</vt:lpstr>
      <vt:lpstr>METRICS AND REPORTS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Fabio Bombiela</cp:lastModifiedBy>
  <cp:revision>38</cp:revision>
  <cp:lastPrinted>2015-07-09T12:46:33Z</cp:lastPrinted>
  <dcterms:created xsi:type="dcterms:W3CDTF">2017-02-27T09:06:14Z</dcterms:created>
  <dcterms:modified xsi:type="dcterms:W3CDTF">2019-02-27T18:47:48Z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4dfd9014-66a1-4a30-989e-23d49bf0960f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